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2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711" r:id="rId2"/>
    <p:sldMasterId id="2147483802" r:id="rId3"/>
  </p:sldMasterIdLst>
  <p:sldIdLst>
    <p:sldId id="656" r:id="rId4"/>
    <p:sldId id="425" r:id="rId5"/>
    <p:sldId id="257" r:id="rId6"/>
    <p:sldId id="357" r:id="rId7"/>
    <p:sldId id="354" r:id="rId8"/>
    <p:sldId id="355" r:id="rId9"/>
    <p:sldId id="358" r:id="rId10"/>
    <p:sldId id="658" r:id="rId11"/>
    <p:sldId id="364" r:id="rId12"/>
    <p:sldId id="659" r:id="rId13"/>
    <p:sldId id="654" r:id="rId1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4072"/>
    <a:srgbClr val="6200C4"/>
    <a:srgbClr val="9933FF"/>
    <a:srgbClr val="CC00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نمط متوسط 4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نمط متوسط 4 - تميي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نمط فاتح 2 - تميي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نمط فاتح 3 - تميي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نمط فاتح 2 - تميي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نمط متوسط 1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نمط متوسط 1 - تميي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نمط متوسط 1 - تميي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نمط متوسط 1 - تميي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A111915-BE36-4E01-A7E5-04B1672EAD32}" styleName="نمط فاتح 2 - تميي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نمط فاتح 1 - تميي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نمط متوسط 1 - تميي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012ECD-51FC-41F1-AA8D-1B2483CD663E}" styleName="نمط فاتح 2 - تميي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16" y="3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F0CF4B-E99A-4DB8-BBD8-1D4C79F94F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6B88A23-49F1-4D36-A018-743C4296E0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5532CD4-ED9E-47F9-B42E-2C7C2545C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0C0B-36D7-4842-BD52-3D834DF95C7E}" type="datetimeFigureOut">
              <a:rPr lang="ar-SA" smtClean="0"/>
              <a:pPr/>
              <a:t>19 رجب، 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90200FC-3325-4EF9-8C6E-B00E04B8F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C53BB4F-704C-4206-BFD6-A9556C1AC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0DDA-0A7C-44CA-A5E2-1B1CA0A9AF0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870122"/>
      </p:ext>
    </p:extLst>
  </p:cSld>
  <p:clrMapOvr>
    <a:masterClrMapping/>
  </p:clrMapOvr>
  <p:transition spd="slow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E473BC1-DA8D-4443-9F1C-0AAC98896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9700F21-8BE2-48E1-9739-DEBA55357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3E61590-ABB9-4A3B-8104-E314DDBCF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0C0B-36D7-4842-BD52-3D834DF95C7E}" type="datetimeFigureOut">
              <a:rPr lang="ar-SA" smtClean="0"/>
              <a:pPr/>
              <a:t>19 رجب، 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161BB49-2242-4949-B0C7-DA51D5759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F5E1AE3-0686-4CF0-91F8-DCCD92E93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0DDA-0A7C-44CA-A5E2-1B1CA0A9AF0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6724929"/>
      </p:ext>
    </p:extLst>
  </p:cSld>
  <p:clrMapOvr>
    <a:masterClrMapping/>
  </p:clrMapOvr>
  <p:transition spd="slow">
    <p:push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838201" y="358905"/>
            <a:ext cx="10515600" cy="691779"/>
          </a:xfrm>
        </p:spPr>
        <p:txBody>
          <a:bodyPr>
            <a:normAutofit/>
          </a:bodyPr>
          <a:lstStyle>
            <a:lvl1pPr algn="ctr">
              <a:defRPr sz="3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4631215" y="948448"/>
            <a:ext cx="2914332" cy="72000"/>
            <a:chOff x="4631214" y="913723"/>
            <a:chExt cx="2914332" cy="72000"/>
          </a:xfrm>
        </p:grpSpPr>
        <p:sp>
          <p:nvSpPr>
            <p:cNvPr id="31" name="Diamond 30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99"/>
            </a:p>
          </p:txBody>
        </p:sp>
        <p:cxnSp>
          <p:nvCxnSpPr>
            <p:cNvPr id="32" name="Straight Connector 31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1298" y="446250"/>
            <a:ext cx="513080" cy="365125"/>
          </a:xfrm>
        </p:spPr>
        <p:txBody>
          <a:bodyPr/>
          <a:lstStyle/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728980" y="1617980"/>
            <a:ext cx="1776001" cy="1776000"/>
          </a:xfrm>
          <a:prstGeom prst="ellipse">
            <a:avLst/>
          </a:prstGeom>
          <a:ln w="2222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>
            <a:lvl1pPr>
              <a:defRPr sz="2132"/>
            </a:lvl1pPr>
          </a:lstStyle>
          <a:p>
            <a:endParaRPr lang="id-ID"/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728980" y="4101643"/>
            <a:ext cx="1776001" cy="1776000"/>
          </a:xfrm>
          <a:prstGeom prst="ellipse">
            <a:avLst/>
          </a:prstGeom>
          <a:ln w="2222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/>
          <a:lstStyle>
            <a:lvl1pPr>
              <a:defRPr sz="2132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825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4" grpId="0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838201" y="358905"/>
            <a:ext cx="10515600" cy="691779"/>
          </a:xfrm>
        </p:spPr>
        <p:txBody>
          <a:bodyPr>
            <a:normAutofit/>
          </a:bodyPr>
          <a:lstStyle>
            <a:lvl1pPr algn="ctr">
              <a:defRPr sz="3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4631215" y="948448"/>
            <a:ext cx="2914332" cy="72000"/>
            <a:chOff x="4631214" y="913723"/>
            <a:chExt cx="2914332" cy="72000"/>
          </a:xfrm>
        </p:grpSpPr>
        <p:sp>
          <p:nvSpPr>
            <p:cNvPr id="31" name="Diamond 30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99"/>
            </a:p>
          </p:txBody>
        </p:sp>
        <p:cxnSp>
          <p:nvCxnSpPr>
            <p:cNvPr id="32" name="Straight Connector 31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1298" y="446250"/>
            <a:ext cx="513080" cy="365125"/>
          </a:xfrm>
        </p:spPr>
        <p:txBody>
          <a:bodyPr/>
          <a:lstStyle/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8762578" y="2893164"/>
            <a:ext cx="1087967" cy="1087967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id-ID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10309015" y="2893163"/>
            <a:ext cx="1087967" cy="1087967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id-ID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8762578" y="4460987"/>
            <a:ext cx="1087967" cy="1087967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id-ID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10309015" y="4460985"/>
            <a:ext cx="1087967" cy="1087967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134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58905"/>
            <a:ext cx="10515600" cy="691779"/>
          </a:xfrm>
        </p:spPr>
        <p:txBody>
          <a:bodyPr>
            <a:normAutofit/>
          </a:bodyPr>
          <a:lstStyle>
            <a:lvl1pPr algn="ctr">
              <a:defRPr sz="3999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/>
              <a:pPr/>
              <a:t>3/2/21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31215" y="948448"/>
            <a:ext cx="2914332" cy="72000"/>
            <a:chOff x="4631214" y="913723"/>
            <a:chExt cx="2914332" cy="72000"/>
          </a:xfrm>
        </p:grpSpPr>
        <p:sp>
          <p:nvSpPr>
            <p:cNvPr id="8" name="Diamond 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99"/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Pentagon 11"/>
          <p:cNvSpPr/>
          <p:nvPr userDrawn="1"/>
        </p:nvSpPr>
        <p:spPr>
          <a:xfrm rot="10800000">
            <a:off x="11599650" y="405609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299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446250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6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/>
              <a:pPr/>
              <a:t>3/2/21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Pentagon 11"/>
          <p:cNvSpPr/>
          <p:nvPr userDrawn="1"/>
        </p:nvSpPr>
        <p:spPr>
          <a:xfrm rot="10800000">
            <a:off x="11599650" y="405609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299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446250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06425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>
            <a:off x="1" y="-1"/>
            <a:ext cx="12192000" cy="4508500"/>
          </a:xfrm>
          <a:custGeom>
            <a:avLst/>
            <a:gdLst>
              <a:gd name="connsiteX0" fmla="*/ 0 w 12192000"/>
              <a:gd name="connsiteY0" fmla="*/ 0 h 4508500"/>
              <a:gd name="connsiteX1" fmla="*/ 12192000 w 12192000"/>
              <a:gd name="connsiteY1" fmla="*/ 0 h 4508500"/>
              <a:gd name="connsiteX2" fmla="*/ 12192000 w 12192000"/>
              <a:gd name="connsiteY2" fmla="*/ 4174067 h 4508500"/>
              <a:gd name="connsiteX3" fmla="*/ 6438591 w 12192000"/>
              <a:gd name="connsiteY3" fmla="*/ 4174067 h 4508500"/>
              <a:gd name="connsiteX4" fmla="*/ 6096001 w 12192000"/>
              <a:gd name="connsiteY4" fmla="*/ 4508500 h 4508500"/>
              <a:gd name="connsiteX5" fmla="*/ 5753412 w 12192000"/>
              <a:gd name="connsiteY5" fmla="*/ 4174067 h 4508500"/>
              <a:gd name="connsiteX6" fmla="*/ 0 w 12192000"/>
              <a:gd name="connsiteY6" fmla="*/ 4174067 h 450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4508500">
                <a:moveTo>
                  <a:pt x="0" y="0"/>
                </a:moveTo>
                <a:lnTo>
                  <a:pt x="12192000" y="0"/>
                </a:lnTo>
                <a:lnTo>
                  <a:pt x="12192000" y="4174067"/>
                </a:lnTo>
                <a:lnTo>
                  <a:pt x="6438591" y="4174067"/>
                </a:lnTo>
                <a:lnTo>
                  <a:pt x="6096001" y="4508500"/>
                </a:lnTo>
                <a:lnTo>
                  <a:pt x="5753412" y="4174067"/>
                </a:lnTo>
                <a:lnTo>
                  <a:pt x="0" y="4174067"/>
                </a:lnTo>
                <a:close/>
              </a:path>
            </a:pathLst>
          </a:custGeom>
          <a:pattFill prst="pct10">
            <a:fgClr>
              <a:schemeClr val="accent1">
                <a:lumMod val="60000"/>
                <a:lumOff val="40000"/>
              </a:schemeClr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299"/>
          </a:p>
        </p:txBody>
      </p:sp>
      <p:sp>
        <p:nvSpPr>
          <p:cNvPr id="7" name="Pentagon 6"/>
          <p:cNvSpPr/>
          <p:nvPr userDrawn="1"/>
        </p:nvSpPr>
        <p:spPr>
          <a:xfrm rot="10800000">
            <a:off x="11599650" y="405609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299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A5DF-3870-4DDC-9404-5AACBF694E1D}" type="datetime1">
              <a:rPr lang="en-US" smtClean="0"/>
              <a:pPr/>
              <a:t>3/2/21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016500" y="937260"/>
            <a:ext cx="2171700" cy="2171700"/>
          </a:xfrm>
          <a:prstGeom prst="ellipse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446250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95735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12194223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94625" y="1600200"/>
            <a:ext cx="2133600" cy="3733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95509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0" y="120586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42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1216025" y="120586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43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2439988" y="120586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44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3654425" y="120586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45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4879975" y="120586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46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6094413" y="120586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47" name="Picture Placeholder 21"/>
          <p:cNvSpPr>
            <a:spLocks noGrp="1"/>
          </p:cNvSpPr>
          <p:nvPr>
            <p:ph type="pic" sz="quarter" idx="17"/>
          </p:nvPr>
        </p:nvSpPr>
        <p:spPr>
          <a:xfrm>
            <a:off x="7318375" y="120586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48" name="Picture Placeholder 21"/>
          <p:cNvSpPr>
            <a:spLocks noGrp="1"/>
          </p:cNvSpPr>
          <p:nvPr>
            <p:ph type="pic" sz="quarter" idx="18"/>
          </p:nvPr>
        </p:nvSpPr>
        <p:spPr>
          <a:xfrm>
            <a:off x="8532813" y="120586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49" name="Picture Placeholder 21"/>
          <p:cNvSpPr>
            <a:spLocks noGrp="1"/>
          </p:cNvSpPr>
          <p:nvPr>
            <p:ph type="pic" sz="quarter" idx="19"/>
          </p:nvPr>
        </p:nvSpPr>
        <p:spPr>
          <a:xfrm>
            <a:off x="9756775" y="120586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50" name="Picture Placeholder 21"/>
          <p:cNvSpPr>
            <a:spLocks noGrp="1"/>
          </p:cNvSpPr>
          <p:nvPr>
            <p:ph type="pic" sz="quarter" idx="20"/>
          </p:nvPr>
        </p:nvSpPr>
        <p:spPr>
          <a:xfrm>
            <a:off x="10971213" y="120586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51" name="Picture Placeholder 21"/>
          <p:cNvSpPr>
            <a:spLocks noGrp="1"/>
          </p:cNvSpPr>
          <p:nvPr>
            <p:ph type="pic" sz="quarter" idx="21"/>
          </p:nvPr>
        </p:nvSpPr>
        <p:spPr>
          <a:xfrm>
            <a:off x="0" y="-1016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52" name="Picture Placeholder 21"/>
          <p:cNvSpPr>
            <a:spLocks noGrp="1"/>
          </p:cNvSpPr>
          <p:nvPr>
            <p:ph type="pic" sz="quarter" idx="22"/>
          </p:nvPr>
        </p:nvSpPr>
        <p:spPr>
          <a:xfrm>
            <a:off x="1216025" y="-1016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53" name="Picture Placeholder 21"/>
          <p:cNvSpPr>
            <a:spLocks noGrp="1"/>
          </p:cNvSpPr>
          <p:nvPr>
            <p:ph type="pic" sz="quarter" idx="23"/>
          </p:nvPr>
        </p:nvSpPr>
        <p:spPr>
          <a:xfrm>
            <a:off x="2439988" y="-1016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54" name="Picture Placeholder 21"/>
          <p:cNvSpPr>
            <a:spLocks noGrp="1"/>
          </p:cNvSpPr>
          <p:nvPr>
            <p:ph type="pic" sz="quarter" idx="24"/>
          </p:nvPr>
        </p:nvSpPr>
        <p:spPr>
          <a:xfrm>
            <a:off x="3654425" y="-1016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55" name="Picture Placeholder 21"/>
          <p:cNvSpPr>
            <a:spLocks noGrp="1"/>
          </p:cNvSpPr>
          <p:nvPr>
            <p:ph type="pic" sz="quarter" idx="25"/>
          </p:nvPr>
        </p:nvSpPr>
        <p:spPr>
          <a:xfrm>
            <a:off x="4879975" y="-1016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56" name="Picture Placeholder 21"/>
          <p:cNvSpPr>
            <a:spLocks noGrp="1"/>
          </p:cNvSpPr>
          <p:nvPr>
            <p:ph type="pic" sz="quarter" idx="26"/>
          </p:nvPr>
        </p:nvSpPr>
        <p:spPr>
          <a:xfrm>
            <a:off x="6094413" y="-1016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57" name="Picture Placeholder 21"/>
          <p:cNvSpPr>
            <a:spLocks noGrp="1"/>
          </p:cNvSpPr>
          <p:nvPr>
            <p:ph type="pic" sz="quarter" idx="27"/>
          </p:nvPr>
        </p:nvSpPr>
        <p:spPr>
          <a:xfrm>
            <a:off x="7318375" y="-1016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58" name="Picture Placeholder 21"/>
          <p:cNvSpPr>
            <a:spLocks noGrp="1"/>
          </p:cNvSpPr>
          <p:nvPr>
            <p:ph type="pic" sz="quarter" idx="28"/>
          </p:nvPr>
        </p:nvSpPr>
        <p:spPr>
          <a:xfrm>
            <a:off x="8532813" y="-1016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59" name="Picture Placeholder 21"/>
          <p:cNvSpPr>
            <a:spLocks noGrp="1"/>
          </p:cNvSpPr>
          <p:nvPr>
            <p:ph type="pic" sz="quarter" idx="29"/>
          </p:nvPr>
        </p:nvSpPr>
        <p:spPr>
          <a:xfrm>
            <a:off x="9756775" y="-1016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60" name="Picture Placeholder 21"/>
          <p:cNvSpPr>
            <a:spLocks noGrp="1"/>
          </p:cNvSpPr>
          <p:nvPr>
            <p:ph type="pic" sz="quarter" idx="30"/>
          </p:nvPr>
        </p:nvSpPr>
        <p:spPr>
          <a:xfrm>
            <a:off x="10971213" y="-1016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61" name="Picture Placeholder 21"/>
          <p:cNvSpPr>
            <a:spLocks noGrp="1"/>
          </p:cNvSpPr>
          <p:nvPr>
            <p:ph type="pic" sz="quarter" idx="31"/>
          </p:nvPr>
        </p:nvSpPr>
        <p:spPr>
          <a:xfrm>
            <a:off x="387" y="242824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62" name="Picture Placeholder 21"/>
          <p:cNvSpPr>
            <a:spLocks noGrp="1"/>
          </p:cNvSpPr>
          <p:nvPr>
            <p:ph type="pic" sz="quarter" idx="32"/>
          </p:nvPr>
        </p:nvSpPr>
        <p:spPr>
          <a:xfrm>
            <a:off x="1216412" y="242824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63" name="Picture Placeholder 21"/>
          <p:cNvSpPr>
            <a:spLocks noGrp="1"/>
          </p:cNvSpPr>
          <p:nvPr>
            <p:ph type="pic" sz="quarter" idx="33"/>
          </p:nvPr>
        </p:nvSpPr>
        <p:spPr>
          <a:xfrm>
            <a:off x="2440375" y="242824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64" name="Picture Placeholder 21"/>
          <p:cNvSpPr>
            <a:spLocks noGrp="1"/>
          </p:cNvSpPr>
          <p:nvPr>
            <p:ph type="pic" sz="quarter" idx="34"/>
          </p:nvPr>
        </p:nvSpPr>
        <p:spPr>
          <a:xfrm>
            <a:off x="3654812" y="242824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65" name="Picture Placeholder 21"/>
          <p:cNvSpPr>
            <a:spLocks noGrp="1"/>
          </p:cNvSpPr>
          <p:nvPr>
            <p:ph type="pic" sz="quarter" idx="35"/>
          </p:nvPr>
        </p:nvSpPr>
        <p:spPr>
          <a:xfrm>
            <a:off x="4880362" y="242824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66" name="Picture Placeholder 21"/>
          <p:cNvSpPr>
            <a:spLocks noGrp="1"/>
          </p:cNvSpPr>
          <p:nvPr>
            <p:ph type="pic" sz="quarter" idx="36"/>
          </p:nvPr>
        </p:nvSpPr>
        <p:spPr>
          <a:xfrm>
            <a:off x="6094800" y="242824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67" name="Picture Placeholder 21"/>
          <p:cNvSpPr>
            <a:spLocks noGrp="1"/>
          </p:cNvSpPr>
          <p:nvPr>
            <p:ph type="pic" sz="quarter" idx="37"/>
          </p:nvPr>
        </p:nvSpPr>
        <p:spPr>
          <a:xfrm>
            <a:off x="7318762" y="242824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68" name="Picture Placeholder 21"/>
          <p:cNvSpPr>
            <a:spLocks noGrp="1"/>
          </p:cNvSpPr>
          <p:nvPr>
            <p:ph type="pic" sz="quarter" idx="38"/>
          </p:nvPr>
        </p:nvSpPr>
        <p:spPr>
          <a:xfrm>
            <a:off x="8533200" y="242824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69" name="Picture Placeholder 21"/>
          <p:cNvSpPr>
            <a:spLocks noGrp="1"/>
          </p:cNvSpPr>
          <p:nvPr>
            <p:ph type="pic" sz="quarter" idx="39"/>
          </p:nvPr>
        </p:nvSpPr>
        <p:spPr>
          <a:xfrm>
            <a:off x="9757162" y="242824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70" name="Picture Placeholder 21"/>
          <p:cNvSpPr>
            <a:spLocks noGrp="1"/>
          </p:cNvSpPr>
          <p:nvPr>
            <p:ph type="pic" sz="quarter" idx="40"/>
          </p:nvPr>
        </p:nvSpPr>
        <p:spPr>
          <a:xfrm>
            <a:off x="10971600" y="242824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71" name="Pentagon 70"/>
          <p:cNvSpPr/>
          <p:nvPr userDrawn="1"/>
        </p:nvSpPr>
        <p:spPr>
          <a:xfrm rot="10800000">
            <a:off x="11599650" y="6279358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299"/>
          </a:p>
        </p:txBody>
      </p:sp>
      <p:sp>
        <p:nvSpPr>
          <p:cNvPr id="7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6319999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0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9174430" y="3482130"/>
            <a:ext cx="2905200" cy="3283200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614161" y="5163506"/>
            <a:ext cx="2458799" cy="1583725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614161" y="3482132"/>
            <a:ext cx="2458799" cy="15837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14299" y="3472075"/>
            <a:ext cx="6400800" cy="32832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978159" y="87372"/>
            <a:ext cx="6094800" cy="32832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114299" y="87372"/>
            <a:ext cx="2764800" cy="32832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9174430" y="87372"/>
            <a:ext cx="2905200" cy="3283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50337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10362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" y="3429000"/>
            <a:ext cx="610362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10362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103620" cy="3429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1287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10362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10362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103620" cy="3429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544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DCF920F0-F24E-4A1A-9EEC-FC64C7C897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88780A1-960F-4833-B704-5A20E8904A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D62E9F7-6F54-4D4D-A5BA-908F1CC78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0C0B-36D7-4842-BD52-3D834DF95C7E}" type="datetimeFigureOut">
              <a:rPr lang="ar-SA" smtClean="0"/>
              <a:pPr/>
              <a:t>19 رجب، 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AB36249-219F-4853-95FB-54E3D0105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6243D7F-93A2-427F-A9FB-18725236E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0DDA-0A7C-44CA-A5E2-1B1CA0A9AF0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5432003"/>
      </p:ext>
    </p:extLst>
  </p:cSld>
  <p:clrMapOvr>
    <a:masterClrMapping/>
  </p:clrMapOvr>
  <p:transition spd="slow">
    <p:push dir="r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10362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10362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entagon 7"/>
          <p:cNvSpPr/>
          <p:nvPr userDrawn="1"/>
        </p:nvSpPr>
        <p:spPr>
          <a:xfrm rot="10800000">
            <a:off x="11599650" y="6279358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299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6319999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1275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2000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2967839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440101" y="0"/>
            <a:ext cx="6751899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302359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5C350A46-3F17-4217-B0B4-E226EFF93357}" type="datetime1">
              <a:rPr lang="id-ID" smtClean="0"/>
              <a:pPr/>
              <a:t>02/03/21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12192000" cy="5184000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Pentagon 12"/>
          <p:cNvSpPr/>
          <p:nvPr userDrawn="1"/>
        </p:nvSpPr>
        <p:spPr>
          <a:xfrm rot="10800000">
            <a:off x="11599650" y="6279358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299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6319999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1" y="358905"/>
            <a:ext cx="10515600" cy="691779"/>
          </a:xfrm>
        </p:spPr>
        <p:txBody>
          <a:bodyPr>
            <a:normAutofit/>
          </a:bodyPr>
          <a:lstStyle>
            <a:lvl1pPr algn="ctr">
              <a:defRPr sz="3999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307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3812" y="0"/>
            <a:ext cx="12184378" cy="685800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99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58905"/>
            <a:ext cx="10515600" cy="691779"/>
          </a:xfrm>
        </p:spPr>
        <p:txBody>
          <a:bodyPr>
            <a:normAutofit/>
          </a:bodyPr>
          <a:lstStyle>
            <a:lvl1pPr algn="ctr">
              <a:defRPr sz="3999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/>
              <a:pPr/>
              <a:t>3/2/21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31215" y="948448"/>
            <a:ext cx="2914332" cy="72000"/>
            <a:chOff x="4631214" y="913723"/>
            <a:chExt cx="2914332" cy="72000"/>
          </a:xfrm>
        </p:grpSpPr>
        <p:sp>
          <p:nvSpPr>
            <p:cNvPr id="8" name="Diamond 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99"/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Pentagon 13"/>
          <p:cNvSpPr/>
          <p:nvPr userDrawn="1"/>
        </p:nvSpPr>
        <p:spPr>
          <a:xfrm rot="10800000">
            <a:off x="11599650" y="405609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299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446250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4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3812" y="0"/>
            <a:ext cx="12184378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3000"/>
                </a:schemeClr>
              </a:gs>
              <a:gs pos="100000">
                <a:schemeClr val="accent1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99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58905"/>
            <a:ext cx="10515600" cy="691779"/>
          </a:xfrm>
        </p:spPr>
        <p:txBody>
          <a:bodyPr>
            <a:normAutofit/>
          </a:bodyPr>
          <a:lstStyle>
            <a:lvl1pPr algn="ctr">
              <a:defRPr sz="3999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/>
              <a:pPr/>
              <a:t>3/2/21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31215" y="948448"/>
            <a:ext cx="2914332" cy="72000"/>
            <a:chOff x="4631214" y="913723"/>
            <a:chExt cx="2914332" cy="72000"/>
          </a:xfrm>
        </p:grpSpPr>
        <p:sp>
          <p:nvSpPr>
            <p:cNvPr id="8" name="Diamond 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99"/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Pentagon 13"/>
          <p:cNvSpPr/>
          <p:nvPr userDrawn="1"/>
        </p:nvSpPr>
        <p:spPr>
          <a:xfrm rot="10800000">
            <a:off x="11599650" y="405609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299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446250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4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3812" y="0"/>
            <a:ext cx="12184378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alpha val="63000"/>
                </a:schemeClr>
              </a:gs>
              <a:gs pos="100000">
                <a:schemeClr val="accent3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99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58905"/>
            <a:ext cx="10515600" cy="691779"/>
          </a:xfrm>
        </p:spPr>
        <p:txBody>
          <a:bodyPr>
            <a:normAutofit/>
          </a:bodyPr>
          <a:lstStyle>
            <a:lvl1pPr algn="ctr">
              <a:defRPr sz="3999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/>
              <a:pPr/>
              <a:t>3/2/21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31215" y="948448"/>
            <a:ext cx="2914332" cy="72000"/>
            <a:chOff x="4631214" y="913723"/>
            <a:chExt cx="2914332" cy="72000"/>
          </a:xfrm>
        </p:grpSpPr>
        <p:sp>
          <p:nvSpPr>
            <p:cNvPr id="8" name="Diamond 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99"/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Pentagon 13"/>
          <p:cNvSpPr/>
          <p:nvPr userDrawn="1"/>
        </p:nvSpPr>
        <p:spPr>
          <a:xfrm rot="10800000">
            <a:off x="11599650" y="405609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299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446250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00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3812" y="0"/>
            <a:ext cx="12184378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63000"/>
                </a:schemeClr>
              </a:gs>
              <a:gs pos="100000">
                <a:schemeClr val="accent4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99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58905"/>
            <a:ext cx="10515600" cy="691779"/>
          </a:xfrm>
        </p:spPr>
        <p:txBody>
          <a:bodyPr>
            <a:normAutofit/>
          </a:bodyPr>
          <a:lstStyle>
            <a:lvl1pPr algn="ctr">
              <a:defRPr sz="3999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/>
              <a:pPr/>
              <a:t>3/2/21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31215" y="948448"/>
            <a:ext cx="2914332" cy="72000"/>
            <a:chOff x="4631214" y="913723"/>
            <a:chExt cx="2914332" cy="72000"/>
          </a:xfrm>
        </p:grpSpPr>
        <p:sp>
          <p:nvSpPr>
            <p:cNvPr id="8" name="Diamond 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99"/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Pentagon 13"/>
          <p:cNvSpPr/>
          <p:nvPr userDrawn="1"/>
        </p:nvSpPr>
        <p:spPr>
          <a:xfrm rot="10800000">
            <a:off x="11599650" y="405609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299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446250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3812" y="0"/>
            <a:ext cx="12184378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3000"/>
                </a:schemeClr>
              </a:gs>
              <a:gs pos="100000">
                <a:schemeClr val="accent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99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58905"/>
            <a:ext cx="10515600" cy="691779"/>
          </a:xfrm>
        </p:spPr>
        <p:txBody>
          <a:bodyPr>
            <a:normAutofit/>
          </a:bodyPr>
          <a:lstStyle>
            <a:lvl1pPr algn="ctr">
              <a:defRPr sz="3999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/>
              <a:pPr/>
              <a:t>3/2/21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31215" y="948448"/>
            <a:ext cx="2914332" cy="72000"/>
            <a:chOff x="4631214" y="913723"/>
            <a:chExt cx="2914332" cy="72000"/>
          </a:xfrm>
        </p:grpSpPr>
        <p:sp>
          <p:nvSpPr>
            <p:cNvPr id="8" name="Diamond 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99"/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Pentagon 13"/>
          <p:cNvSpPr/>
          <p:nvPr userDrawn="1"/>
        </p:nvSpPr>
        <p:spPr>
          <a:xfrm rot="10800000">
            <a:off x="11599650" y="405609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299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446250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0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84063" cy="3240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991D5-7E0A-4BAA-AE15-B00DFF424A55}" type="datetime1">
              <a:rPr lang="en-US" smtClean="0"/>
              <a:pPr/>
              <a:t>3/2/21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929894" y="1414272"/>
            <a:ext cx="2345436" cy="4210304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entagon 7"/>
          <p:cNvSpPr/>
          <p:nvPr userDrawn="1"/>
        </p:nvSpPr>
        <p:spPr>
          <a:xfrm rot="10800000">
            <a:off x="11599650" y="6279358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299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6319999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72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081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1" y="0"/>
            <a:ext cx="12192000" cy="437523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5C350A46-3F17-4217-B0B4-E226EFF93357}" type="datetime1">
              <a:rPr lang="id-ID" smtClean="0"/>
              <a:pPr/>
              <a:t>02/03/21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038599" y="998220"/>
            <a:ext cx="4080001" cy="3088640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7403146" y="1196340"/>
            <a:ext cx="3556564" cy="2717800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197490" y="1174749"/>
            <a:ext cx="3631672" cy="27178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entagon 9"/>
          <p:cNvSpPr/>
          <p:nvPr userDrawn="1"/>
        </p:nvSpPr>
        <p:spPr>
          <a:xfrm rot="10800000">
            <a:off x="11599650" y="6279358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299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6319999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84622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84063" cy="3420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991D5-7E0A-4BAA-AE15-B00DFF424A55}" type="datetime1">
              <a:rPr lang="en-US" smtClean="0"/>
              <a:pPr/>
              <a:t>3/2/21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entagon 7"/>
          <p:cNvSpPr/>
          <p:nvPr userDrawn="1"/>
        </p:nvSpPr>
        <p:spPr>
          <a:xfrm rot="10800000">
            <a:off x="11599650" y="6279358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299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6319999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796010" y="1333249"/>
            <a:ext cx="2455200" cy="4338346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3055003" y="1675629"/>
            <a:ext cx="2160001" cy="37760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1506522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/>
              <a:pPr/>
              <a:t>3/2/21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192214" y="1920875"/>
            <a:ext cx="2389187" cy="2986088"/>
          </a:xfrm>
          <a:prstGeom prst="round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84063" cy="364602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entagon 6"/>
          <p:cNvSpPr/>
          <p:nvPr userDrawn="1"/>
        </p:nvSpPr>
        <p:spPr>
          <a:xfrm rot="10800000">
            <a:off x="11599650" y="6279358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299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6319999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4779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1" y="-1"/>
            <a:ext cx="12184063" cy="413173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991D5-7E0A-4BAA-AE15-B00DFF424A55}" type="datetime1">
              <a:rPr lang="en-US" smtClean="0"/>
              <a:pPr/>
              <a:t>3/2/21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entagon 7"/>
          <p:cNvSpPr/>
          <p:nvPr userDrawn="1"/>
        </p:nvSpPr>
        <p:spPr>
          <a:xfrm rot="10800000">
            <a:off x="11599650" y="6279358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299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6319999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57689" y="1534937"/>
            <a:ext cx="3487737" cy="2663825"/>
          </a:xfrm>
        </p:spPr>
        <p:txBody>
          <a:bodyPr>
            <a:normAutofit/>
          </a:bodyPr>
          <a:lstStyle>
            <a:lvl1pPr>
              <a:defRPr sz="1799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0777494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2A7E-3B1B-42F2-9207-62E63C5601A6}" type="datetime1">
              <a:rPr lang="en-US" smtClean="0"/>
              <a:pPr/>
              <a:t>3/2/21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" y="2"/>
            <a:ext cx="12192000" cy="378492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entagon 5"/>
          <p:cNvSpPr/>
          <p:nvPr userDrawn="1"/>
        </p:nvSpPr>
        <p:spPr>
          <a:xfrm rot="10800000">
            <a:off x="11599650" y="6279358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299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6319999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086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2A7E-3B1B-42F2-9207-62E63C5601A6}" type="datetime1">
              <a:rPr lang="en-US" smtClean="0"/>
              <a:pPr/>
              <a:t>3/2/21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493200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entagon 5"/>
          <p:cNvSpPr/>
          <p:nvPr userDrawn="1"/>
        </p:nvSpPr>
        <p:spPr>
          <a:xfrm rot="10800000">
            <a:off x="11599650" y="6279358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299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6319999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1" y="358905"/>
            <a:ext cx="10515600" cy="691779"/>
          </a:xfrm>
        </p:spPr>
        <p:txBody>
          <a:bodyPr>
            <a:normAutofit/>
          </a:bodyPr>
          <a:lstStyle>
            <a:lvl1pPr algn="ctr">
              <a:defRPr sz="3999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4631215" y="948448"/>
            <a:ext cx="2914332" cy="72000"/>
            <a:chOff x="4631214" y="913723"/>
            <a:chExt cx="2914332" cy="72000"/>
          </a:xfrm>
        </p:grpSpPr>
        <p:sp>
          <p:nvSpPr>
            <p:cNvPr id="11" name="Diamond 10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99">
                <a:solidFill>
                  <a:schemeClr val="bg2"/>
                </a:solidFill>
              </a:endParaRPr>
            </a:p>
          </p:txBody>
        </p:sp>
        <p:cxnSp>
          <p:nvCxnSpPr>
            <p:cNvPr id="12" name="Straight Connector 11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6248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2A7E-3B1B-42F2-9207-62E63C5601A6}" type="datetime1">
              <a:rPr lang="en-US" smtClean="0"/>
              <a:pPr/>
              <a:t>3/2/21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" y="2"/>
            <a:ext cx="12192000" cy="378492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entagon 5"/>
          <p:cNvSpPr/>
          <p:nvPr userDrawn="1"/>
        </p:nvSpPr>
        <p:spPr>
          <a:xfrm rot="10800000">
            <a:off x="11599650" y="6279358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299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6319999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1691798" y="955677"/>
            <a:ext cx="4449763" cy="250888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889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2A7E-3B1B-42F2-9207-62E63C5601A6}" type="datetime1">
              <a:rPr lang="en-US" smtClean="0"/>
              <a:pPr/>
              <a:t>3/2/21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457200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entagon 5"/>
          <p:cNvSpPr/>
          <p:nvPr userDrawn="1"/>
        </p:nvSpPr>
        <p:spPr>
          <a:xfrm rot="10800000">
            <a:off x="11599650" y="6279358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299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6319999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/>
          </p:nvPr>
        </p:nvSpPr>
        <p:spPr>
          <a:xfrm rot="374568">
            <a:off x="807830" y="1821462"/>
            <a:ext cx="1583704" cy="149068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7"/>
          </p:nvPr>
        </p:nvSpPr>
        <p:spPr>
          <a:xfrm rot="21320486">
            <a:off x="3017630" y="1927742"/>
            <a:ext cx="1583704" cy="149068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5304149" y="1959113"/>
            <a:ext cx="1583704" cy="149068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9"/>
          </p:nvPr>
        </p:nvSpPr>
        <p:spPr>
          <a:xfrm rot="157508">
            <a:off x="7615154" y="1937266"/>
            <a:ext cx="1583704" cy="149068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20"/>
          </p:nvPr>
        </p:nvSpPr>
        <p:spPr>
          <a:xfrm rot="21086136">
            <a:off x="9944717" y="1773742"/>
            <a:ext cx="1583704" cy="149068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8218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2A7E-3B1B-42F2-9207-62E63C5601A6}" type="datetime1">
              <a:rPr lang="en-US" smtClean="0"/>
              <a:pPr/>
              <a:t>3/2/21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entagon 5"/>
          <p:cNvSpPr/>
          <p:nvPr userDrawn="1"/>
        </p:nvSpPr>
        <p:spPr>
          <a:xfrm rot="10800000">
            <a:off x="11599650" y="6279358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299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6319999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7910332" y="868323"/>
            <a:ext cx="3455364" cy="4848788"/>
          </a:xfrm>
          <a:custGeom>
            <a:avLst/>
            <a:gdLst>
              <a:gd name="connsiteX0" fmla="*/ 0 w 3073400"/>
              <a:gd name="connsiteY0" fmla="*/ 0 h 4397375"/>
              <a:gd name="connsiteX1" fmla="*/ 3073400 w 3073400"/>
              <a:gd name="connsiteY1" fmla="*/ 0 h 4397375"/>
              <a:gd name="connsiteX2" fmla="*/ 3073400 w 3073400"/>
              <a:gd name="connsiteY2" fmla="*/ 4397375 h 4397375"/>
              <a:gd name="connsiteX3" fmla="*/ 0 w 3073400"/>
              <a:gd name="connsiteY3" fmla="*/ 4397375 h 4397375"/>
              <a:gd name="connsiteX4" fmla="*/ 0 w 3073400"/>
              <a:gd name="connsiteY4" fmla="*/ 0 h 4397375"/>
              <a:gd name="connsiteX0" fmla="*/ 0 w 3212296"/>
              <a:gd name="connsiteY0" fmla="*/ 358815 h 4756190"/>
              <a:gd name="connsiteX1" fmla="*/ 3212296 w 3212296"/>
              <a:gd name="connsiteY1" fmla="*/ 0 h 4756190"/>
              <a:gd name="connsiteX2" fmla="*/ 3073400 w 3212296"/>
              <a:gd name="connsiteY2" fmla="*/ 4756190 h 4756190"/>
              <a:gd name="connsiteX3" fmla="*/ 0 w 3212296"/>
              <a:gd name="connsiteY3" fmla="*/ 4756190 h 4756190"/>
              <a:gd name="connsiteX4" fmla="*/ 0 w 3212296"/>
              <a:gd name="connsiteY4" fmla="*/ 358815 h 4756190"/>
              <a:gd name="connsiteX0" fmla="*/ 243068 w 3455364"/>
              <a:gd name="connsiteY0" fmla="*/ 358815 h 4848788"/>
              <a:gd name="connsiteX1" fmla="*/ 3455364 w 3455364"/>
              <a:gd name="connsiteY1" fmla="*/ 0 h 4848788"/>
              <a:gd name="connsiteX2" fmla="*/ 3316468 w 3455364"/>
              <a:gd name="connsiteY2" fmla="*/ 4756190 h 4848788"/>
              <a:gd name="connsiteX3" fmla="*/ 0 w 3455364"/>
              <a:gd name="connsiteY3" fmla="*/ 4848788 h 4848788"/>
              <a:gd name="connsiteX4" fmla="*/ 243068 w 3455364"/>
              <a:gd name="connsiteY4" fmla="*/ 358815 h 48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5364" h="4848788">
                <a:moveTo>
                  <a:pt x="243068" y="358815"/>
                </a:moveTo>
                <a:lnTo>
                  <a:pt x="3455364" y="0"/>
                </a:lnTo>
                <a:lnTo>
                  <a:pt x="3316468" y="4756190"/>
                </a:lnTo>
                <a:lnTo>
                  <a:pt x="0" y="4848788"/>
                </a:lnTo>
                <a:lnTo>
                  <a:pt x="243068" y="358815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654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2A7E-3B1B-42F2-9207-62E63C5601A6}" type="datetime1">
              <a:rPr lang="en-US" smtClean="0"/>
              <a:pPr/>
              <a:t>3/2/21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entagon 5"/>
          <p:cNvSpPr/>
          <p:nvPr userDrawn="1"/>
        </p:nvSpPr>
        <p:spPr>
          <a:xfrm rot="10800000">
            <a:off x="11599650" y="6279358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299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6319999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7910332" y="868323"/>
            <a:ext cx="3455364" cy="4848788"/>
          </a:xfrm>
          <a:custGeom>
            <a:avLst/>
            <a:gdLst>
              <a:gd name="connsiteX0" fmla="*/ 0 w 3073400"/>
              <a:gd name="connsiteY0" fmla="*/ 0 h 4397375"/>
              <a:gd name="connsiteX1" fmla="*/ 3073400 w 3073400"/>
              <a:gd name="connsiteY1" fmla="*/ 0 h 4397375"/>
              <a:gd name="connsiteX2" fmla="*/ 3073400 w 3073400"/>
              <a:gd name="connsiteY2" fmla="*/ 4397375 h 4397375"/>
              <a:gd name="connsiteX3" fmla="*/ 0 w 3073400"/>
              <a:gd name="connsiteY3" fmla="*/ 4397375 h 4397375"/>
              <a:gd name="connsiteX4" fmla="*/ 0 w 3073400"/>
              <a:gd name="connsiteY4" fmla="*/ 0 h 4397375"/>
              <a:gd name="connsiteX0" fmla="*/ 0 w 3212296"/>
              <a:gd name="connsiteY0" fmla="*/ 358815 h 4756190"/>
              <a:gd name="connsiteX1" fmla="*/ 3212296 w 3212296"/>
              <a:gd name="connsiteY1" fmla="*/ 0 h 4756190"/>
              <a:gd name="connsiteX2" fmla="*/ 3073400 w 3212296"/>
              <a:gd name="connsiteY2" fmla="*/ 4756190 h 4756190"/>
              <a:gd name="connsiteX3" fmla="*/ 0 w 3212296"/>
              <a:gd name="connsiteY3" fmla="*/ 4756190 h 4756190"/>
              <a:gd name="connsiteX4" fmla="*/ 0 w 3212296"/>
              <a:gd name="connsiteY4" fmla="*/ 358815 h 4756190"/>
              <a:gd name="connsiteX0" fmla="*/ 243068 w 3455364"/>
              <a:gd name="connsiteY0" fmla="*/ 358815 h 4848788"/>
              <a:gd name="connsiteX1" fmla="*/ 3455364 w 3455364"/>
              <a:gd name="connsiteY1" fmla="*/ 0 h 4848788"/>
              <a:gd name="connsiteX2" fmla="*/ 3316468 w 3455364"/>
              <a:gd name="connsiteY2" fmla="*/ 4756190 h 4848788"/>
              <a:gd name="connsiteX3" fmla="*/ 0 w 3455364"/>
              <a:gd name="connsiteY3" fmla="*/ 4848788 h 4848788"/>
              <a:gd name="connsiteX4" fmla="*/ 243068 w 3455364"/>
              <a:gd name="connsiteY4" fmla="*/ 358815 h 48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5364" h="4848788">
                <a:moveTo>
                  <a:pt x="243068" y="358815"/>
                </a:moveTo>
                <a:lnTo>
                  <a:pt x="3455364" y="0"/>
                </a:lnTo>
                <a:lnTo>
                  <a:pt x="3316468" y="4756190"/>
                </a:lnTo>
                <a:lnTo>
                  <a:pt x="0" y="4848788"/>
                </a:lnTo>
                <a:lnTo>
                  <a:pt x="243068" y="358815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84063" cy="3420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9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88264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446250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99146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96000" y="-1"/>
            <a:ext cx="6096001" cy="227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0" y="2292374"/>
            <a:ext cx="6096001" cy="227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096000" y="4579424"/>
            <a:ext cx="6096001" cy="227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5878922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45228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394428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037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037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037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071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071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6108638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8139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139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8139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0176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0176638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0176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3923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4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26401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8" name="Picture Placeholder 46"/>
          <p:cNvSpPr>
            <a:spLocks noGrp="1"/>
          </p:cNvSpPr>
          <p:nvPr>
            <p:ph type="pic" sz="quarter" idx="11"/>
          </p:nvPr>
        </p:nvSpPr>
        <p:spPr>
          <a:xfrm>
            <a:off x="0" y="1714500"/>
            <a:ext cx="1526401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79" name="Picture Placeholder 46"/>
          <p:cNvSpPr>
            <a:spLocks noGrp="1"/>
          </p:cNvSpPr>
          <p:nvPr>
            <p:ph type="pic" sz="quarter" idx="12"/>
          </p:nvPr>
        </p:nvSpPr>
        <p:spPr>
          <a:xfrm>
            <a:off x="0" y="3433500"/>
            <a:ext cx="1526401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80" name="Picture Placeholder 46"/>
          <p:cNvSpPr>
            <a:spLocks noGrp="1"/>
          </p:cNvSpPr>
          <p:nvPr>
            <p:ph type="pic" sz="quarter" idx="13"/>
          </p:nvPr>
        </p:nvSpPr>
        <p:spPr>
          <a:xfrm>
            <a:off x="0" y="5148000"/>
            <a:ext cx="1526401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37" name="Picture Placeholder 46"/>
          <p:cNvSpPr>
            <a:spLocks noGrp="1"/>
          </p:cNvSpPr>
          <p:nvPr>
            <p:ph type="pic" sz="quarter" idx="14"/>
          </p:nvPr>
        </p:nvSpPr>
        <p:spPr>
          <a:xfrm>
            <a:off x="1524000" y="0"/>
            <a:ext cx="1526401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38" name="Picture Placeholder 46"/>
          <p:cNvSpPr>
            <a:spLocks noGrp="1"/>
          </p:cNvSpPr>
          <p:nvPr>
            <p:ph type="pic" sz="quarter" idx="15"/>
          </p:nvPr>
        </p:nvSpPr>
        <p:spPr>
          <a:xfrm>
            <a:off x="1524000" y="1714500"/>
            <a:ext cx="1526401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39" name="Picture Placeholder 46"/>
          <p:cNvSpPr>
            <a:spLocks noGrp="1"/>
          </p:cNvSpPr>
          <p:nvPr>
            <p:ph type="pic" sz="quarter" idx="16"/>
          </p:nvPr>
        </p:nvSpPr>
        <p:spPr>
          <a:xfrm>
            <a:off x="1524000" y="3433500"/>
            <a:ext cx="1526401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40" name="Picture Placeholder 46"/>
          <p:cNvSpPr>
            <a:spLocks noGrp="1"/>
          </p:cNvSpPr>
          <p:nvPr>
            <p:ph type="pic" sz="quarter" idx="17"/>
          </p:nvPr>
        </p:nvSpPr>
        <p:spPr>
          <a:xfrm>
            <a:off x="1524000" y="5148000"/>
            <a:ext cx="1526401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41" name="Picture Placeholder 46"/>
          <p:cNvSpPr>
            <a:spLocks noGrp="1"/>
          </p:cNvSpPr>
          <p:nvPr>
            <p:ph type="pic" sz="quarter" idx="18"/>
          </p:nvPr>
        </p:nvSpPr>
        <p:spPr>
          <a:xfrm>
            <a:off x="3048000" y="0"/>
            <a:ext cx="1526401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42" name="Picture Placeholder 46"/>
          <p:cNvSpPr>
            <a:spLocks noGrp="1"/>
          </p:cNvSpPr>
          <p:nvPr>
            <p:ph type="pic" sz="quarter" idx="19"/>
          </p:nvPr>
        </p:nvSpPr>
        <p:spPr>
          <a:xfrm>
            <a:off x="3048000" y="1714500"/>
            <a:ext cx="1526401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43" name="Picture Placeholder 46"/>
          <p:cNvSpPr>
            <a:spLocks noGrp="1"/>
          </p:cNvSpPr>
          <p:nvPr>
            <p:ph type="pic" sz="quarter" idx="20"/>
          </p:nvPr>
        </p:nvSpPr>
        <p:spPr>
          <a:xfrm>
            <a:off x="3048000" y="3433500"/>
            <a:ext cx="1526401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44" name="Picture Placeholder 46"/>
          <p:cNvSpPr>
            <a:spLocks noGrp="1"/>
          </p:cNvSpPr>
          <p:nvPr>
            <p:ph type="pic" sz="quarter" idx="21"/>
          </p:nvPr>
        </p:nvSpPr>
        <p:spPr>
          <a:xfrm>
            <a:off x="3048000" y="5148000"/>
            <a:ext cx="1526401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45" name="Picture Placeholder 46"/>
          <p:cNvSpPr>
            <a:spLocks noGrp="1"/>
          </p:cNvSpPr>
          <p:nvPr>
            <p:ph type="pic" sz="quarter" idx="22"/>
          </p:nvPr>
        </p:nvSpPr>
        <p:spPr>
          <a:xfrm>
            <a:off x="4572000" y="0"/>
            <a:ext cx="1526401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46" name="Picture Placeholder 46"/>
          <p:cNvSpPr>
            <a:spLocks noGrp="1"/>
          </p:cNvSpPr>
          <p:nvPr>
            <p:ph type="pic" sz="quarter" idx="23"/>
          </p:nvPr>
        </p:nvSpPr>
        <p:spPr>
          <a:xfrm>
            <a:off x="4572000" y="1714500"/>
            <a:ext cx="1526401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47" name="Picture Placeholder 46"/>
          <p:cNvSpPr>
            <a:spLocks noGrp="1"/>
          </p:cNvSpPr>
          <p:nvPr>
            <p:ph type="pic" sz="quarter" idx="24"/>
          </p:nvPr>
        </p:nvSpPr>
        <p:spPr>
          <a:xfrm>
            <a:off x="4572000" y="3433500"/>
            <a:ext cx="1526401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48" name="Picture Placeholder 46"/>
          <p:cNvSpPr>
            <a:spLocks noGrp="1"/>
          </p:cNvSpPr>
          <p:nvPr>
            <p:ph type="pic" sz="quarter" idx="25"/>
          </p:nvPr>
        </p:nvSpPr>
        <p:spPr>
          <a:xfrm>
            <a:off x="4572000" y="5148000"/>
            <a:ext cx="1526401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49" name="Picture Placeholder 46"/>
          <p:cNvSpPr>
            <a:spLocks noGrp="1"/>
          </p:cNvSpPr>
          <p:nvPr>
            <p:ph type="pic" sz="quarter" idx="26"/>
          </p:nvPr>
        </p:nvSpPr>
        <p:spPr>
          <a:xfrm>
            <a:off x="6105525" y="0"/>
            <a:ext cx="1526401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50" name="Picture Placeholder 46"/>
          <p:cNvSpPr>
            <a:spLocks noGrp="1"/>
          </p:cNvSpPr>
          <p:nvPr>
            <p:ph type="pic" sz="quarter" idx="27"/>
          </p:nvPr>
        </p:nvSpPr>
        <p:spPr>
          <a:xfrm>
            <a:off x="6105525" y="1714500"/>
            <a:ext cx="1526401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51" name="Picture Placeholder 46"/>
          <p:cNvSpPr>
            <a:spLocks noGrp="1"/>
          </p:cNvSpPr>
          <p:nvPr>
            <p:ph type="pic" sz="quarter" idx="28"/>
          </p:nvPr>
        </p:nvSpPr>
        <p:spPr>
          <a:xfrm>
            <a:off x="6105525" y="3433500"/>
            <a:ext cx="1526401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52" name="Picture Placeholder 46"/>
          <p:cNvSpPr>
            <a:spLocks noGrp="1"/>
          </p:cNvSpPr>
          <p:nvPr>
            <p:ph type="pic" sz="quarter" idx="29"/>
          </p:nvPr>
        </p:nvSpPr>
        <p:spPr>
          <a:xfrm>
            <a:off x="6105525" y="5148000"/>
            <a:ext cx="1526401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53" name="Picture Placeholder 46"/>
          <p:cNvSpPr>
            <a:spLocks noGrp="1"/>
          </p:cNvSpPr>
          <p:nvPr>
            <p:ph type="pic" sz="quarter" idx="30"/>
          </p:nvPr>
        </p:nvSpPr>
        <p:spPr>
          <a:xfrm>
            <a:off x="7629525" y="0"/>
            <a:ext cx="1526401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54" name="Picture Placeholder 46"/>
          <p:cNvSpPr>
            <a:spLocks noGrp="1"/>
          </p:cNvSpPr>
          <p:nvPr>
            <p:ph type="pic" sz="quarter" idx="31"/>
          </p:nvPr>
        </p:nvSpPr>
        <p:spPr>
          <a:xfrm>
            <a:off x="7629525" y="1714500"/>
            <a:ext cx="1526401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55" name="Picture Placeholder 46"/>
          <p:cNvSpPr>
            <a:spLocks noGrp="1"/>
          </p:cNvSpPr>
          <p:nvPr>
            <p:ph type="pic" sz="quarter" idx="32"/>
          </p:nvPr>
        </p:nvSpPr>
        <p:spPr>
          <a:xfrm>
            <a:off x="7629525" y="3433500"/>
            <a:ext cx="1526401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56" name="Picture Placeholder 46"/>
          <p:cNvSpPr>
            <a:spLocks noGrp="1"/>
          </p:cNvSpPr>
          <p:nvPr>
            <p:ph type="pic" sz="quarter" idx="33"/>
          </p:nvPr>
        </p:nvSpPr>
        <p:spPr>
          <a:xfrm>
            <a:off x="7629525" y="5148000"/>
            <a:ext cx="1526401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57" name="Picture Placeholder 46"/>
          <p:cNvSpPr>
            <a:spLocks noGrp="1"/>
          </p:cNvSpPr>
          <p:nvPr>
            <p:ph type="pic" sz="quarter" idx="34"/>
          </p:nvPr>
        </p:nvSpPr>
        <p:spPr>
          <a:xfrm>
            <a:off x="9153525" y="0"/>
            <a:ext cx="1526401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58" name="Picture Placeholder 46"/>
          <p:cNvSpPr>
            <a:spLocks noGrp="1"/>
          </p:cNvSpPr>
          <p:nvPr>
            <p:ph type="pic" sz="quarter" idx="35"/>
          </p:nvPr>
        </p:nvSpPr>
        <p:spPr>
          <a:xfrm>
            <a:off x="9153525" y="1714500"/>
            <a:ext cx="1526401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59" name="Picture Placeholder 46"/>
          <p:cNvSpPr>
            <a:spLocks noGrp="1"/>
          </p:cNvSpPr>
          <p:nvPr>
            <p:ph type="pic" sz="quarter" idx="36"/>
          </p:nvPr>
        </p:nvSpPr>
        <p:spPr>
          <a:xfrm>
            <a:off x="9153525" y="3433500"/>
            <a:ext cx="1526401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60" name="Picture Placeholder 46"/>
          <p:cNvSpPr>
            <a:spLocks noGrp="1"/>
          </p:cNvSpPr>
          <p:nvPr>
            <p:ph type="pic" sz="quarter" idx="37"/>
          </p:nvPr>
        </p:nvSpPr>
        <p:spPr>
          <a:xfrm>
            <a:off x="9153525" y="5148000"/>
            <a:ext cx="1526401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61" name="Picture Placeholder 46"/>
          <p:cNvSpPr>
            <a:spLocks noGrp="1"/>
          </p:cNvSpPr>
          <p:nvPr>
            <p:ph type="pic" sz="quarter" idx="38"/>
          </p:nvPr>
        </p:nvSpPr>
        <p:spPr>
          <a:xfrm>
            <a:off x="10677525" y="0"/>
            <a:ext cx="1526401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62" name="Picture Placeholder 46"/>
          <p:cNvSpPr>
            <a:spLocks noGrp="1"/>
          </p:cNvSpPr>
          <p:nvPr>
            <p:ph type="pic" sz="quarter" idx="39"/>
          </p:nvPr>
        </p:nvSpPr>
        <p:spPr>
          <a:xfrm>
            <a:off x="10677525" y="1714500"/>
            <a:ext cx="1526401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63" name="Picture Placeholder 46"/>
          <p:cNvSpPr>
            <a:spLocks noGrp="1"/>
          </p:cNvSpPr>
          <p:nvPr>
            <p:ph type="pic" sz="quarter" idx="40"/>
          </p:nvPr>
        </p:nvSpPr>
        <p:spPr>
          <a:xfrm>
            <a:off x="10677525" y="3433500"/>
            <a:ext cx="1526401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64" name="Picture Placeholder 46"/>
          <p:cNvSpPr>
            <a:spLocks noGrp="1"/>
          </p:cNvSpPr>
          <p:nvPr>
            <p:ph type="pic" sz="quarter" idx="41"/>
          </p:nvPr>
        </p:nvSpPr>
        <p:spPr>
          <a:xfrm>
            <a:off x="10677525" y="5148000"/>
            <a:ext cx="1526401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4552838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4572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0176638" y="2286000"/>
            <a:ext cx="2034000" cy="2286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835359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CCC9-F116-4705-8A6C-DC48B3101F5B}" type="datetime1">
              <a:rPr lang="en-US" smtClean="0"/>
              <a:pPr/>
              <a:t>3/2/21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 rot="1570320">
            <a:off x="7080173" y="846381"/>
            <a:ext cx="3637620" cy="4710037"/>
          </a:xfrm>
          <a:custGeom>
            <a:avLst/>
            <a:gdLst>
              <a:gd name="connsiteX0" fmla="*/ 0 w 2701268"/>
              <a:gd name="connsiteY0" fmla="*/ 0 h 3495324"/>
              <a:gd name="connsiteX1" fmla="*/ 2701268 w 2701268"/>
              <a:gd name="connsiteY1" fmla="*/ 0 h 3495324"/>
              <a:gd name="connsiteX2" fmla="*/ 2701268 w 2701268"/>
              <a:gd name="connsiteY2" fmla="*/ 3495324 h 3495324"/>
              <a:gd name="connsiteX3" fmla="*/ 0 w 2701268"/>
              <a:gd name="connsiteY3" fmla="*/ 3495324 h 3495324"/>
              <a:gd name="connsiteX4" fmla="*/ 0 w 2701268"/>
              <a:gd name="connsiteY4" fmla="*/ 0 h 3495324"/>
              <a:gd name="connsiteX0" fmla="*/ 0 w 2701268"/>
              <a:gd name="connsiteY0" fmla="*/ 0 h 3522445"/>
              <a:gd name="connsiteX1" fmla="*/ 2701268 w 2701268"/>
              <a:gd name="connsiteY1" fmla="*/ 0 h 3522445"/>
              <a:gd name="connsiteX2" fmla="*/ 2680634 w 2701268"/>
              <a:gd name="connsiteY2" fmla="*/ 3522445 h 3522445"/>
              <a:gd name="connsiteX3" fmla="*/ 0 w 2701268"/>
              <a:gd name="connsiteY3" fmla="*/ 3495324 h 3522445"/>
              <a:gd name="connsiteX4" fmla="*/ 0 w 2701268"/>
              <a:gd name="connsiteY4" fmla="*/ 0 h 3522445"/>
              <a:gd name="connsiteX0" fmla="*/ 0 w 2701268"/>
              <a:gd name="connsiteY0" fmla="*/ 0 h 3522445"/>
              <a:gd name="connsiteX1" fmla="*/ 2701268 w 2701268"/>
              <a:gd name="connsiteY1" fmla="*/ 0 h 3522445"/>
              <a:gd name="connsiteX2" fmla="*/ 2680634 w 2701268"/>
              <a:gd name="connsiteY2" fmla="*/ 3522445 h 3522445"/>
              <a:gd name="connsiteX3" fmla="*/ 3829 w 2701268"/>
              <a:gd name="connsiteY3" fmla="*/ 3434009 h 3522445"/>
              <a:gd name="connsiteX4" fmla="*/ 0 w 2701268"/>
              <a:gd name="connsiteY4" fmla="*/ 0 h 3522445"/>
              <a:gd name="connsiteX0" fmla="*/ 0 w 2714828"/>
              <a:gd name="connsiteY0" fmla="*/ 0 h 3522445"/>
              <a:gd name="connsiteX1" fmla="*/ 2714828 w 2714828"/>
              <a:gd name="connsiteY1" fmla="*/ 10316 h 3522445"/>
              <a:gd name="connsiteX2" fmla="*/ 2680634 w 2714828"/>
              <a:gd name="connsiteY2" fmla="*/ 3522445 h 3522445"/>
              <a:gd name="connsiteX3" fmla="*/ 3829 w 2714828"/>
              <a:gd name="connsiteY3" fmla="*/ 3434009 h 3522445"/>
              <a:gd name="connsiteX4" fmla="*/ 0 w 2714828"/>
              <a:gd name="connsiteY4" fmla="*/ 0 h 3522445"/>
              <a:gd name="connsiteX0" fmla="*/ 16748 w 2711060"/>
              <a:gd name="connsiteY0" fmla="*/ 0 h 3532528"/>
              <a:gd name="connsiteX1" fmla="*/ 2711060 w 2711060"/>
              <a:gd name="connsiteY1" fmla="*/ 20399 h 3532528"/>
              <a:gd name="connsiteX2" fmla="*/ 2676866 w 2711060"/>
              <a:gd name="connsiteY2" fmla="*/ 3532528 h 3532528"/>
              <a:gd name="connsiteX3" fmla="*/ 61 w 2711060"/>
              <a:gd name="connsiteY3" fmla="*/ 3444092 h 3532528"/>
              <a:gd name="connsiteX4" fmla="*/ 16748 w 2711060"/>
              <a:gd name="connsiteY4" fmla="*/ 0 h 3532528"/>
              <a:gd name="connsiteX0" fmla="*/ 16748 w 2728215"/>
              <a:gd name="connsiteY0" fmla="*/ 0 h 3532528"/>
              <a:gd name="connsiteX1" fmla="*/ 2728215 w 2728215"/>
              <a:gd name="connsiteY1" fmla="*/ 3477 h 3532528"/>
              <a:gd name="connsiteX2" fmla="*/ 2676866 w 2728215"/>
              <a:gd name="connsiteY2" fmla="*/ 3532528 h 3532528"/>
              <a:gd name="connsiteX3" fmla="*/ 61 w 2728215"/>
              <a:gd name="connsiteY3" fmla="*/ 3444092 h 3532528"/>
              <a:gd name="connsiteX4" fmla="*/ 16748 w 2728215"/>
              <a:gd name="connsiteY4" fmla="*/ 0 h 353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8215" h="3532528">
                <a:moveTo>
                  <a:pt x="16748" y="0"/>
                </a:moveTo>
                <a:lnTo>
                  <a:pt x="2728215" y="3477"/>
                </a:lnTo>
                <a:lnTo>
                  <a:pt x="2676866" y="3532528"/>
                </a:lnTo>
                <a:lnTo>
                  <a:pt x="61" y="3444092"/>
                </a:lnTo>
                <a:cubicBezTo>
                  <a:pt x="-1215" y="2299422"/>
                  <a:pt x="18024" y="1144670"/>
                  <a:pt x="16748" y="0"/>
                </a:cubicBez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7875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" y="3"/>
            <a:ext cx="12192000" cy="3475567"/>
          </a:xfrm>
        </p:spPr>
        <p:txBody>
          <a:bodyPr/>
          <a:lstStyle/>
          <a:p>
            <a:endParaRPr lang="id-ID"/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28160" y="1310640"/>
            <a:ext cx="3359363" cy="4450080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4" name="Pentagon 3"/>
          <p:cNvSpPr/>
          <p:nvPr userDrawn="1"/>
        </p:nvSpPr>
        <p:spPr>
          <a:xfrm rot="10800000">
            <a:off x="11599650" y="6279358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299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6319999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6628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" y="1"/>
            <a:ext cx="12192000" cy="4722368"/>
          </a:xfrm>
        </p:spPr>
        <p:txBody>
          <a:bodyPr/>
          <a:lstStyle/>
          <a:p>
            <a:endParaRPr lang="id-ID"/>
          </a:p>
        </p:txBody>
      </p:sp>
      <p:sp>
        <p:nvSpPr>
          <p:cNvPr id="4" name="Pentagon 3"/>
          <p:cNvSpPr/>
          <p:nvPr userDrawn="1"/>
        </p:nvSpPr>
        <p:spPr>
          <a:xfrm rot="10800000">
            <a:off x="11599650" y="6279358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299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6319999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1" y="358905"/>
            <a:ext cx="10515600" cy="691779"/>
          </a:xfrm>
        </p:spPr>
        <p:txBody>
          <a:bodyPr>
            <a:normAutofit/>
          </a:bodyPr>
          <a:lstStyle>
            <a:lvl1pPr algn="ctr">
              <a:defRPr sz="3999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929750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574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t with H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1822238" y="1218704"/>
            <a:ext cx="3450801" cy="4623297"/>
          </a:xfr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19533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58905"/>
            <a:ext cx="10515600" cy="691779"/>
          </a:xfrm>
        </p:spPr>
        <p:txBody>
          <a:bodyPr>
            <a:normAutofit/>
          </a:bodyPr>
          <a:lstStyle>
            <a:lvl1pPr algn="ctr">
              <a:defRPr sz="3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/>
              <a:pPr/>
              <a:t>3/2/21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31215" y="948448"/>
            <a:ext cx="2914332" cy="72000"/>
            <a:chOff x="4631214" y="913723"/>
            <a:chExt cx="2914332" cy="72000"/>
          </a:xfrm>
        </p:grpSpPr>
        <p:sp>
          <p:nvSpPr>
            <p:cNvPr id="8" name="Diamond 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99"/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5929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58905"/>
            <a:ext cx="10515600" cy="691779"/>
          </a:xfrm>
        </p:spPr>
        <p:txBody>
          <a:bodyPr>
            <a:normAutofit/>
          </a:bodyPr>
          <a:lstStyle>
            <a:lvl1pPr algn="ctr">
              <a:defRPr sz="3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/>
              <a:pPr/>
              <a:t>3/2/21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31215" y="948448"/>
            <a:ext cx="2914332" cy="72000"/>
            <a:chOff x="4631214" y="913723"/>
            <a:chExt cx="2914332" cy="72000"/>
          </a:xfrm>
        </p:grpSpPr>
        <p:sp>
          <p:nvSpPr>
            <p:cNvPr id="8" name="Diamond 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99"/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Picture Placeholder 35"/>
          <p:cNvSpPr>
            <a:spLocks noGrp="1"/>
          </p:cNvSpPr>
          <p:nvPr>
            <p:ph type="pic" sz="quarter" idx="14"/>
          </p:nvPr>
        </p:nvSpPr>
        <p:spPr>
          <a:xfrm>
            <a:off x="0" y="1875276"/>
            <a:ext cx="7556500" cy="3175299"/>
          </a:xfrm>
        </p:spPr>
      </p:sp>
    </p:spTree>
    <p:extLst>
      <p:ext uri="{BB962C8B-B14F-4D97-AF65-F5344CB8AC3E}">
        <p14:creationId xmlns:p14="http://schemas.microsoft.com/office/powerpoint/2010/main" val="186533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icture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58905"/>
            <a:ext cx="10515600" cy="691779"/>
          </a:xfrm>
        </p:spPr>
        <p:txBody>
          <a:bodyPr>
            <a:normAutofit/>
          </a:bodyPr>
          <a:lstStyle>
            <a:lvl1pPr algn="ctr">
              <a:defRPr sz="3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/>
              <a:pPr/>
              <a:t>3/2/21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31215" y="948448"/>
            <a:ext cx="2914332" cy="72000"/>
            <a:chOff x="4631214" y="913723"/>
            <a:chExt cx="2914332" cy="72000"/>
          </a:xfrm>
        </p:grpSpPr>
        <p:sp>
          <p:nvSpPr>
            <p:cNvPr id="8" name="Diamond 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99"/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477963" y="2882901"/>
            <a:ext cx="1846800" cy="1819275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3324763" y="2882901"/>
            <a:ext cx="1846800" cy="1819275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5171563" y="2882901"/>
            <a:ext cx="1846800" cy="1819275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17"/>
          </p:nvPr>
        </p:nvSpPr>
        <p:spPr>
          <a:xfrm>
            <a:off x="7018363" y="2882901"/>
            <a:ext cx="1846800" cy="1819275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18"/>
          </p:nvPr>
        </p:nvSpPr>
        <p:spPr>
          <a:xfrm>
            <a:off x="8866910" y="2882901"/>
            <a:ext cx="1846800" cy="18192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0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w 5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58905"/>
            <a:ext cx="10515600" cy="691779"/>
          </a:xfrm>
        </p:spPr>
        <p:txBody>
          <a:bodyPr>
            <a:normAutofit/>
          </a:bodyPr>
          <a:lstStyle>
            <a:lvl1pPr algn="ctr">
              <a:defRPr sz="3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/>
              <a:pPr/>
              <a:t>3/2/21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31215" y="948448"/>
            <a:ext cx="2914332" cy="72000"/>
            <a:chOff x="4631214" y="913723"/>
            <a:chExt cx="2914332" cy="72000"/>
          </a:xfrm>
        </p:grpSpPr>
        <p:sp>
          <p:nvSpPr>
            <p:cNvPr id="8" name="Diamond 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99"/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Picture Placeholder 54"/>
          <p:cNvSpPr>
            <a:spLocks noGrp="1"/>
          </p:cNvSpPr>
          <p:nvPr>
            <p:ph type="pic" sz="quarter" idx="14"/>
          </p:nvPr>
        </p:nvSpPr>
        <p:spPr>
          <a:xfrm>
            <a:off x="1271609" y="3962400"/>
            <a:ext cx="1555750" cy="113792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56" name="Picture Placeholder 54"/>
          <p:cNvSpPr>
            <a:spLocks noGrp="1"/>
          </p:cNvSpPr>
          <p:nvPr>
            <p:ph type="pic" sz="quarter" idx="15"/>
          </p:nvPr>
        </p:nvSpPr>
        <p:spPr>
          <a:xfrm>
            <a:off x="3301414" y="3962400"/>
            <a:ext cx="1555750" cy="113792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57" name="Picture Placeholder 54"/>
          <p:cNvSpPr>
            <a:spLocks noGrp="1"/>
          </p:cNvSpPr>
          <p:nvPr>
            <p:ph type="pic" sz="quarter" idx="16"/>
          </p:nvPr>
        </p:nvSpPr>
        <p:spPr>
          <a:xfrm>
            <a:off x="5317272" y="3962400"/>
            <a:ext cx="1555750" cy="113792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58" name="Picture Placeholder 54"/>
          <p:cNvSpPr>
            <a:spLocks noGrp="1"/>
          </p:cNvSpPr>
          <p:nvPr>
            <p:ph type="pic" sz="quarter" idx="17"/>
          </p:nvPr>
        </p:nvSpPr>
        <p:spPr>
          <a:xfrm>
            <a:off x="7340104" y="3962400"/>
            <a:ext cx="1555750" cy="113792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59" name="Picture Placeholder 54"/>
          <p:cNvSpPr>
            <a:spLocks noGrp="1"/>
          </p:cNvSpPr>
          <p:nvPr>
            <p:ph type="pic" sz="quarter" idx="18"/>
          </p:nvPr>
        </p:nvSpPr>
        <p:spPr>
          <a:xfrm>
            <a:off x="9355962" y="3962400"/>
            <a:ext cx="1555750" cy="113792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12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853440" y="1668463"/>
            <a:ext cx="3207600" cy="4500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58905"/>
            <a:ext cx="10515600" cy="691779"/>
          </a:xfrm>
        </p:spPr>
        <p:txBody>
          <a:bodyPr>
            <a:normAutofit/>
          </a:bodyPr>
          <a:lstStyle>
            <a:lvl1pPr algn="ctr">
              <a:defRPr sz="3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/>
              <a:pPr/>
              <a:t>3/2/21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31215" y="948448"/>
            <a:ext cx="2914332" cy="72000"/>
            <a:chOff x="4631214" y="913723"/>
            <a:chExt cx="2914332" cy="72000"/>
          </a:xfrm>
        </p:grpSpPr>
        <p:sp>
          <p:nvSpPr>
            <p:cNvPr id="8" name="Diamond 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99"/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Picture Placeholder 17"/>
          <p:cNvSpPr>
            <a:spLocks noGrp="1"/>
          </p:cNvSpPr>
          <p:nvPr>
            <p:ph type="pic" sz="quarter" idx="15"/>
          </p:nvPr>
        </p:nvSpPr>
        <p:spPr>
          <a:xfrm>
            <a:off x="4139086" y="1668607"/>
            <a:ext cx="3207600" cy="1625158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17"/>
          <p:cNvSpPr>
            <a:spLocks noGrp="1"/>
          </p:cNvSpPr>
          <p:nvPr>
            <p:ph type="pic" sz="quarter" idx="16"/>
          </p:nvPr>
        </p:nvSpPr>
        <p:spPr>
          <a:xfrm>
            <a:off x="7424731" y="1657911"/>
            <a:ext cx="3929069" cy="2804254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Picture Placeholder 17"/>
          <p:cNvSpPr>
            <a:spLocks noGrp="1"/>
          </p:cNvSpPr>
          <p:nvPr>
            <p:ph type="pic" sz="quarter" idx="17"/>
          </p:nvPr>
        </p:nvSpPr>
        <p:spPr>
          <a:xfrm>
            <a:off x="4131467" y="3369918"/>
            <a:ext cx="3215220" cy="2804254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Picture Placeholder 17"/>
          <p:cNvSpPr>
            <a:spLocks noGrp="1"/>
          </p:cNvSpPr>
          <p:nvPr>
            <p:ph type="pic" sz="quarter" idx="18"/>
          </p:nvPr>
        </p:nvSpPr>
        <p:spPr>
          <a:xfrm>
            <a:off x="7424733" y="4543666"/>
            <a:ext cx="3929066" cy="162515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58905"/>
            <a:ext cx="10515600" cy="691779"/>
          </a:xfrm>
        </p:spPr>
        <p:txBody>
          <a:bodyPr>
            <a:normAutofit/>
          </a:bodyPr>
          <a:lstStyle>
            <a:lvl1pPr algn="ctr">
              <a:defRPr sz="3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/>
              <a:pPr/>
              <a:t>3/2/21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31215" y="948448"/>
            <a:ext cx="2914332" cy="72000"/>
            <a:chOff x="4631214" y="913723"/>
            <a:chExt cx="2914332" cy="72000"/>
          </a:xfrm>
        </p:grpSpPr>
        <p:sp>
          <p:nvSpPr>
            <p:cNvPr id="8" name="Diamond 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99"/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3371621" y="1763713"/>
            <a:ext cx="2520000" cy="215280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838200" y="3911803"/>
            <a:ext cx="2520000" cy="2152800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300379" y="1759003"/>
            <a:ext cx="2520000" cy="2152800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17"/>
          </p:nvPr>
        </p:nvSpPr>
        <p:spPr>
          <a:xfrm>
            <a:off x="8833800" y="3907093"/>
            <a:ext cx="2520000" cy="2152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3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00F8F7A-B9CC-4121-AC33-2D4ACC194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293D4BC-9441-4C2E-B541-FB44BE3B1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F65D6D7-3992-4E10-BEF4-52866877B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0C0B-36D7-4842-BD52-3D834DF95C7E}" type="datetimeFigureOut">
              <a:rPr lang="ar-SA" smtClean="0"/>
              <a:pPr/>
              <a:t>19 رجب، 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3DEF787-4146-4C4E-BC31-6972A6413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93D7EEC-E2DD-4139-B5F9-D6952D461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0DDA-0A7C-44CA-A5E2-1B1CA0A9AF0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3766266"/>
      </p:ext>
    </p:extLst>
  </p:cSld>
  <p:clrMapOvr>
    <a:masterClrMapping/>
  </p:clrMapOvr>
  <p:transition spd="slow">
    <p:push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58905"/>
            <a:ext cx="10515600" cy="691779"/>
          </a:xfrm>
        </p:spPr>
        <p:txBody>
          <a:bodyPr>
            <a:normAutofit/>
          </a:bodyPr>
          <a:lstStyle>
            <a:lvl1pPr algn="ctr">
              <a:defRPr sz="3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/>
              <a:pPr/>
              <a:t>3/2/21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31215" y="948448"/>
            <a:ext cx="2914332" cy="72000"/>
            <a:chOff x="4631214" y="913723"/>
            <a:chExt cx="2914332" cy="72000"/>
          </a:xfrm>
        </p:grpSpPr>
        <p:sp>
          <p:nvSpPr>
            <p:cNvPr id="8" name="Diamond 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99"/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3027680" y="2097048"/>
            <a:ext cx="2024544" cy="1260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7" name="Picture Placeholder 17"/>
          <p:cNvSpPr>
            <a:spLocks noGrp="1"/>
          </p:cNvSpPr>
          <p:nvPr>
            <p:ph type="pic" sz="quarter" idx="15"/>
          </p:nvPr>
        </p:nvSpPr>
        <p:spPr>
          <a:xfrm>
            <a:off x="7271856" y="2094353"/>
            <a:ext cx="1845831" cy="1148809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32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58905"/>
            <a:ext cx="10515600" cy="691779"/>
          </a:xfrm>
        </p:spPr>
        <p:txBody>
          <a:bodyPr>
            <a:normAutofit/>
          </a:bodyPr>
          <a:lstStyle>
            <a:lvl1pPr algn="ctr">
              <a:defRPr sz="3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/>
              <a:pPr/>
              <a:t>3/2/21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31215" y="948448"/>
            <a:ext cx="2914332" cy="72000"/>
            <a:chOff x="4631214" y="913723"/>
            <a:chExt cx="2914332" cy="72000"/>
          </a:xfrm>
        </p:grpSpPr>
        <p:sp>
          <p:nvSpPr>
            <p:cNvPr id="8" name="Diamond 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99"/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321175" y="2079625"/>
            <a:ext cx="852488" cy="12954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9" name="Picture Placeholder 17"/>
          <p:cNvSpPr>
            <a:spLocks noGrp="1"/>
          </p:cNvSpPr>
          <p:nvPr>
            <p:ph type="pic" sz="quarter" idx="15"/>
          </p:nvPr>
        </p:nvSpPr>
        <p:spPr>
          <a:xfrm>
            <a:off x="7013486" y="2011044"/>
            <a:ext cx="781775" cy="1332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7341" y="381765"/>
            <a:ext cx="6118860" cy="691779"/>
          </a:xfrm>
        </p:spPr>
        <p:txBody>
          <a:bodyPr>
            <a:normAutofit/>
          </a:bodyPr>
          <a:lstStyle>
            <a:lvl1pPr algn="l">
              <a:defRPr sz="3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387341" y="972675"/>
            <a:ext cx="6118860" cy="303212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0292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5"/>
          </p:nvPr>
        </p:nvSpPr>
        <p:spPr>
          <a:xfrm>
            <a:off x="5456239" y="1782763"/>
            <a:ext cx="6103937" cy="42830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3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1" y="381765"/>
            <a:ext cx="5471160" cy="691779"/>
          </a:xfrm>
        </p:spPr>
        <p:txBody>
          <a:bodyPr>
            <a:normAutofit/>
          </a:bodyPr>
          <a:lstStyle>
            <a:lvl1pPr algn="l">
              <a:defRPr sz="3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8141" y="972675"/>
            <a:ext cx="5471160" cy="303212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164580" y="0"/>
            <a:ext cx="6019798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5"/>
          </p:nvPr>
        </p:nvSpPr>
        <p:spPr>
          <a:xfrm>
            <a:off x="6477000" y="1782763"/>
            <a:ext cx="5326380" cy="42830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0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/>
              <a:pPr/>
              <a:t>3/2/21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38201" y="358905"/>
            <a:ext cx="10515600" cy="691779"/>
          </a:xfrm>
        </p:spPr>
        <p:txBody>
          <a:bodyPr>
            <a:normAutofit/>
          </a:bodyPr>
          <a:lstStyle>
            <a:lvl1pPr algn="ctr">
              <a:defRPr sz="3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838201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4631215" y="948448"/>
            <a:ext cx="2914332" cy="72000"/>
            <a:chOff x="4631214" y="913723"/>
            <a:chExt cx="2914332" cy="72000"/>
          </a:xfrm>
        </p:grpSpPr>
        <p:sp>
          <p:nvSpPr>
            <p:cNvPr id="17" name="Diamond 16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99"/>
            </a:p>
          </p:txBody>
        </p:sp>
        <p:cxnSp>
          <p:nvCxnSpPr>
            <p:cNvPr id="18" name="Straight Connector 17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5159819" y="2866458"/>
            <a:ext cx="1820102" cy="2274826"/>
          </a:xfrm>
          <a:prstGeom prst="round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869544" y="3016282"/>
            <a:ext cx="1580064" cy="1974818"/>
          </a:xfrm>
          <a:prstGeom prst="round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4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666886" y="3016282"/>
            <a:ext cx="1580064" cy="1974818"/>
          </a:xfrm>
          <a:prstGeom prst="round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42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/>
              <a:pPr/>
              <a:t>3/2/21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192214" y="1920875"/>
            <a:ext cx="2389187" cy="2986088"/>
          </a:xfrm>
          <a:prstGeom prst="round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12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58905"/>
            <a:ext cx="10515600" cy="691779"/>
          </a:xfrm>
        </p:spPr>
        <p:txBody>
          <a:bodyPr>
            <a:normAutofit/>
          </a:bodyPr>
          <a:lstStyle>
            <a:lvl1pPr algn="ctr">
              <a:defRPr sz="3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/>
              <a:pPr/>
              <a:t>3/2/21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31215" y="948448"/>
            <a:ext cx="2914332" cy="72000"/>
            <a:chOff x="4631214" y="913723"/>
            <a:chExt cx="2914332" cy="72000"/>
          </a:xfrm>
        </p:grpSpPr>
        <p:sp>
          <p:nvSpPr>
            <p:cNvPr id="8" name="Diamond 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99"/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1087439" y="2014540"/>
            <a:ext cx="5405437" cy="39703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5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58905"/>
            <a:ext cx="10515600" cy="691779"/>
          </a:xfrm>
        </p:spPr>
        <p:txBody>
          <a:bodyPr>
            <a:normAutofit/>
          </a:bodyPr>
          <a:lstStyle>
            <a:lvl1pPr algn="ctr">
              <a:defRPr sz="3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/>
              <a:pPr/>
              <a:t>3/2/21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31215" y="948448"/>
            <a:ext cx="2914332" cy="72000"/>
            <a:chOff x="4631214" y="913723"/>
            <a:chExt cx="2914332" cy="72000"/>
          </a:xfrm>
        </p:grpSpPr>
        <p:sp>
          <p:nvSpPr>
            <p:cNvPr id="8" name="Diamond 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99"/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29855" y="1690225"/>
            <a:ext cx="4237038" cy="423545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5122757" y="1690225"/>
            <a:ext cx="1971371" cy="197063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7313902" y="1690225"/>
            <a:ext cx="1971371" cy="197063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9505046" y="1690225"/>
            <a:ext cx="1971371" cy="197063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5122757" y="3955043"/>
            <a:ext cx="1971371" cy="197063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7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7313902" y="3955043"/>
            <a:ext cx="1971371" cy="197063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20"/>
          </p:nvPr>
        </p:nvSpPr>
        <p:spPr>
          <a:xfrm>
            <a:off x="9505046" y="3955043"/>
            <a:ext cx="1971371" cy="197063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2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58905"/>
            <a:ext cx="10515600" cy="691779"/>
          </a:xfrm>
        </p:spPr>
        <p:txBody>
          <a:bodyPr>
            <a:normAutofit/>
          </a:bodyPr>
          <a:lstStyle>
            <a:lvl1pPr algn="ctr">
              <a:defRPr sz="3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/>
              <a:pPr/>
              <a:t>3/2/21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31215" y="948448"/>
            <a:ext cx="2914332" cy="72000"/>
            <a:chOff x="4631214" y="913723"/>
            <a:chExt cx="2914332" cy="72000"/>
          </a:xfrm>
        </p:grpSpPr>
        <p:sp>
          <p:nvSpPr>
            <p:cNvPr id="8" name="Diamond 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99"/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838201" y="1897928"/>
            <a:ext cx="3373200" cy="1979613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4410569" y="1897928"/>
            <a:ext cx="3373200" cy="1979613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7979735" y="1907987"/>
            <a:ext cx="3373200" cy="197961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3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/>
              <a:pPr/>
              <a:t>3/2/21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901951" y="811213"/>
            <a:ext cx="2219325" cy="2163762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4"/>
          </p:nvPr>
        </p:nvSpPr>
        <p:spPr>
          <a:xfrm rot="822157">
            <a:off x="4017708" y="2725356"/>
            <a:ext cx="2219325" cy="2163762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1877823" y="3614261"/>
            <a:ext cx="2219325" cy="2163762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6"/>
          </p:nvPr>
        </p:nvSpPr>
        <p:spPr>
          <a:xfrm rot="21143312">
            <a:off x="642304" y="1526142"/>
            <a:ext cx="2219325" cy="2163762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62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A6B247-CC1C-40A6-B018-C804528DE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254A17A-9A33-49E6-BF64-D6836B114A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8633B7C-6514-4857-8F87-EDA968ACA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0C0B-36D7-4842-BD52-3D834DF95C7E}" type="datetimeFigureOut">
              <a:rPr lang="ar-SA" smtClean="0"/>
              <a:pPr/>
              <a:t>19 رجب، 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C4FA9A2-8339-476E-9A24-2C4D8AA16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E04D668-1BF8-4BE3-AFDE-A3CA312A6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0DDA-0A7C-44CA-A5E2-1B1CA0A9AF0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3631729"/>
      </p:ext>
    </p:extLst>
  </p:cSld>
  <p:clrMapOvr>
    <a:masterClrMapping/>
  </p:clrMapOvr>
  <p:transition spd="slow">
    <p:push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838201" y="358905"/>
            <a:ext cx="10515600" cy="691779"/>
          </a:xfrm>
        </p:spPr>
        <p:txBody>
          <a:bodyPr>
            <a:normAutofit/>
          </a:bodyPr>
          <a:lstStyle>
            <a:lvl1pPr algn="ctr">
              <a:defRPr sz="3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/>
              <a:pPr/>
              <a:t>3/2/21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 userDrawn="1">
            <p:ph type="body" sz="quarter" idx="13"/>
          </p:nvPr>
        </p:nvSpPr>
        <p:spPr>
          <a:xfrm>
            <a:off x="838201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31215" y="948448"/>
            <a:ext cx="2914332" cy="72000"/>
            <a:chOff x="4631214" y="913723"/>
            <a:chExt cx="2914332" cy="72000"/>
          </a:xfrm>
        </p:grpSpPr>
        <p:sp>
          <p:nvSpPr>
            <p:cNvPr id="8" name="Diamond 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99"/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Picture Placeholder 15"/>
          <p:cNvSpPr>
            <a:spLocks noGrp="1"/>
          </p:cNvSpPr>
          <p:nvPr userDrawn="1">
            <p:ph type="pic" sz="quarter" idx="14"/>
          </p:nvPr>
        </p:nvSpPr>
        <p:spPr>
          <a:xfrm>
            <a:off x="997501" y="1708150"/>
            <a:ext cx="2214245" cy="1930400"/>
          </a:xfrm>
          <a:ln w="317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3649500" y="1708150"/>
            <a:ext cx="2214245" cy="1930400"/>
          </a:xfrm>
          <a:ln w="317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314879" y="1708150"/>
            <a:ext cx="2214245" cy="1930400"/>
          </a:xfrm>
          <a:ln w="317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1" name="Picture Placeholder 15"/>
          <p:cNvSpPr>
            <a:spLocks noGrp="1"/>
          </p:cNvSpPr>
          <p:nvPr>
            <p:ph type="pic" sz="quarter" idx="17"/>
          </p:nvPr>
        </p:nvSpPr>
        <p:spPr>
          <a:xfrm>
            <a:off x="8966880" y="1708150"/>
            <a:ext cx="2214245" cy="1930400"/>
          </a:xfrm>
          <a:ln w="3175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1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58905"/>
            <a:ext cx="10515600" cy="691779"/>
          </a:xfrm>
        </p:spPr>
        <p:txBody>
          <a:bodyPr>
            <a:normAutofit/>
          </a:bodyPr>
          <a:lstStyle>
            <a:lvl1pPr algn="ctr">
              <a:defRPr sz="3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/>
              <a:pPr/>
              <a:t>3/2/21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31215" y="948448"/>
            <a:ext cx="2914332" cy="72000"/>
            <a:chOff x="4631214" y="913723"/>
            <a:chExt cx="2914332" cy="72000"/>
          </a:xfrm>
        </p:grpSpPr>
        <p:sp>
          <p:nvSpPr>
            <p:cNvPr id="8" name="Diamond 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99"/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22476" y="2286000"/>
            <a:ext cx="1838325" cy="32813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3671889" y="2592388"/>
            <a:ext cx="1527175" cy="27305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797709" y="2592388"/>
            <a:ext cx="1527175" cy="27305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39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58905"/>
            <a:ext cx="10515600" cy="691779"/>
          </a:xfrm>
        </p:spPr>
        <p:txBody>
          <a:bodyPr>
            <a:normAutofit/>
          </a:bodyPr>
          <a:lstStyle>
            <a:lvl1pPr algn="ctr">
              <a:defRPr sz="3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/>
              <a:pPr/>
              <a:t>3/2/21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31215" y="948448"/>
            <a:ext cx="2914332" cy="72000"/>
            <a:chOff x="4631214" y="913723"/>
            <a:chExt cx="2914332" cy="72000"/>
          </a:xfrm>
        </p:grpSpPr>
        <p:sp>
          <p:nvSpPr>
            <p:cNvPr id="8" name="Diamond 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99"/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974724" y="1702554"/>
            <a:ext cx="3240000" cy="32400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4466014" y="1702554"/>
            <a:ext cx="3240000" cy="32400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7957304" y="1702554"/>
            <a:ext cx="3240000" cy="3240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58905"/>
            <a:ext cx="10515600" cy="691779"/>
          </a:xfrm>
        </p:spPr>
        <p:txBody>
          <a:bodyPr>
            <a:normAutofit/>
          </a:bodyPr>
          <a:lstStyle>
            <a:lvl1pPr algn="ctr">
              <a:defRPr sz="3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/>
              <a:pPr/>
              <a:t>3/2/21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31215" y="948448"/>
            <a:ext cx="2914332" cy="72000"/>
            <a:chOff x="4631214" y="913723"/>
            <a:chExt cx="2914332" cy="72000"/>
          </a:xfrm>
        </p:grpSpPr>
        <p:sp>
          <p:nvSpPr>
            <p:cNvPr id="8" name="Diamond 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99"/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319548" y="2212376"/>
            <a:ext cx="1697846" cy="1697847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928322" y="2212376"/>
            <a:ext cx="1697846" cy="1697847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552327" y="2212376"/>
            <a:ext cx="1697846" cy="1697847"/>
          </a:xfrm>
          <a:prstGeom prst="rect">
            <a:avLst/>
          </a:prstGeom>
          <a:ln w="3810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161101" y="2212376"/>
            <a:ext cx="1697846" cy="1697847"/>
          </a:xfrm>
          <a:prstGeom prst="rect">
            <a:avLst/>
          </a:prstGeom>
          <a:ln w="3810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4970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58905"/>
            <a:ext cx="10515600" cy="691779"/>
          </a:xfrm>
        </p:spPr>
        <p:txBody>
          <a:bodyPr>
            <a:normAutofit/>
          </a:bodyPr>
          <a:lstStyle>
            <a:lvl1pPr algn="ctr">
              <a:defRPr sz="3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/>
              <a:pPr/>
              <a:t>3/2/21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31215" y="948448"/>
            <a:ext cx="2914332" cy="72000"/>
            <a:chOff x="4631214" y="913723"/>
            <a:chExt cx="2914332" cy="72000"/>
          </a:xfrm>
        </p:grpSpPr>
        <p:sp>
          <p:nvSpPr>
            <p:cNvPr id="8" name="Diamond 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99"/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32936" y="3987603"/>
            <a:ext cx="1800000" cy="1800000"/>
          </a:xfrm>
          <a:prstGeom prst="ellipse">
            <a:avLst/>
          </a:prstGeom>
          <a:ln w="3810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12325" y="1628628"/>
            <a:ext cx="1800000" cy="1800000"/>
          </a:xfrm>
          <a:prstGeom prst="ellipse">
            <a:avLst/>
          </a:prstGeom>
          <a:ln w="3810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412325" y="3987603"/>
            <a:ext cx="1800000" cy="1800000"/>
          </a:xfrm>
          <a:prstGeom prst="ellipse">
            <a:avLst/>
          </a:prstGeom>
          <a:ln w="3810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32936" y="1628628"/>
            <a:ext cx="1800000" cy="180000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1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58905"/>
            <a:ext cx="10515600" cy="691779"/>
          </a:xfrm>
        </p:spPr>
        <p:txBody>
          <a:bodyPr>
            <a:normAutofit/>
          </a:bodyPr>
          <a:lstStyle>
            <a:lvl1pPr algn="ctr">
              <a:defRPr sz="3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/>
              <a:pPr/>
              <a:t>3/2/21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31215" y="948448"/>
            <a:ext cx="2914332" cy="72000"/>
            <a:chOff x="4631214" y="913723"/>
            <a:chExt cx="2914332" cy="72000"/>
          </a:xfrm>
        </p:grpSpPr>
        <p:sp>
          <p:nvSpPr>
            <p:cNvPr id="8" name="Diamond 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99"/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71854" y="1811344"/>
            <a:ext cx="1872001" cy="1872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71854" y="4164019"/>
            <a:ext cx="1872001" cy="1872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6358254" y="1811344"/>
            <a:ext cx="1872001" cy="1872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6358254" y="4164019"/>
            <a:ext cx="1872001" cy="1872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4711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17" grpId="0"/>
      <p:bldP spid="18" grpId="0"/>
      <p:bldP spid="19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58905"/>
            <a:ext cx="10515600" cy="691779"/>
          </a:xfrm>
        </p:spPr>
        <p:txBody>
          <a:bodyPr>
            <a:normAutofit/>
          </a:bodyPr>
          <a:lstStyle>
            <a:lvl1pPr algn="ctr">
              <a:defRPr sz="3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/>
              <a:pPr/>
              <a:t>3/2/21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38835" y="948448"/>
            <a:ext cx="2914332" cy="72000"/>
            <a:chOff x="4631214" y="913723"/>
            <a:chExt cx="2914332" cy="72000"/>
          </a:xfrm>
        </p:grpSpPr>
        <p:sp>
          <p:nvSpPr>
            <p:cNvPr id="8" name="Diamond 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99"/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060719" y="1801469"/>
            <a:ext cx="1980000" cy="1980000"/>
          </a:xfrm>
          <a:prstGeom prst="rect">
            <a:avLst/>
          </a:prstGeom>
          <a:ln w="38100">
            <a:noFill/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161151" y="1801469"/>
            <a:ext cx="1980000" cy="1980000"/>
          </a:xfrm>
          <a:prstGeom prst="rect">
            <a:avLst/>
          </a:prstGeom>
          <a:ln w="38100">
            <a:noFill/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161151" y="3886257"/>
            <a:ext cx="1980000" cy="1980000"/>
          </a:xfrm>
          <a:prstGeom prst="rect">
            <a:avLst/>
          </a:prstGeom>
          <a:ln w="38100">
            <a:noFill/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0718" y="3886257"/>
            <a:ext cx="1980000" cy="1980000"/>
          </a:xfrm>
          <a:prstGeom prst="rect">
            <a:avLst/>
          </a:prstGeom>
          <a:ln w="38100">
            <a:noFill/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4839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58905"/>
            <a:ext cx="10515600" cy="691779"/>
          </a:xfrm>
        </p:spPr>
        <p:txBody>
          <a:bodyPr>
            <a:normAutofit/>
          </a:bodyPr>
          <a:lstStyle>
            <a:lvl1pPr algn="ctr">
              <a:defRPr sz="3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/>
              <a:pPr/>
              <a:t>3/2/21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31215" y="948448"/>
            <a:ext cx="2914332" cy="72000"/>
            <a:chOff x="4631214" y="913723"/>
            <a:chExt cx="2914332" cy="72000"/>
          </a:xfrm>
        </p:grpSpPr>
        <p:sp>
          <p:nvSpPr>
            <p:cNvPr id="8" name="Diamond 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99"/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319548" y="2212376"/>
            <a:ext cx="1697846" cy="1697847"/>
          </a:xfrm>
          <a:prstGeom prst="ellipse">
            <a:avLst/>
          </a:prstGeom>
          <a:ln w="3810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928322" y="2212376"/>
            <a:ext cx="1697846" cy="1697847"/>
          </a:xfrm>
          <a:prstGeom prst="ellipse">
            <a:avLst/>
          </a:prstGeom>
          <a:ln w="3810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552327" y="2212376"/>
            <a:ext cx="1697846" cy="1697847"/>
          </a:xfrm>
          <a:prstGeom prst="ellipse">
            <a:avLst/>
          </a:prstGeom>
          <a:ln w="3810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161101" y="2212376"/>
            <a:ext cx="1697846" cy="1697847"/>
          </a:xfrm>
          <a:prstGeom prst="ellipse">
            <a:avLst/>
          </a:prstGeom>
          <a:ln w="3810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6440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58905"/>
            <a:ext cx="10515600" cy="691779"/>
          </a:xfrm>
        </p:spPr>
        <p:txBody>
          <a:bodyPr>
            <a:normAutofit/>
          </a:bodyPr>
          <a:lstStyle>
            <a:lvl1pPr algn="ctr">
              <a:defRPr sz="3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/>
              <a:pPr/>
              <a:t>3/2/21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31215" y="948448"/>
            <a:ext cx="2914332" cy="72000"/>
            <a:chOff x="4631214" y="913723"/>
            <a:chExt cx="2914332" cy="72000"/>
          </a:xfrm>
        </p:grpSpPr>
        <p:sp>
          <p:nvSpPr>
            <p:cNvPr id="8" name="Diamond 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99"/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71540" y="16885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2293938" y="16885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716335" y="16885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71541" y="31109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3716336" y="31109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871541" y="45333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2293939" y="45333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3716336" y="45333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628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58905"/>
            <a:ext cx="10515600" cy="691779"/>
          </a:xfrm>
        </p:spPr>
        <p:txBody>
          <a:bodyPr>
            <a:normAutofit/>
          </a:bodyPr>
          <a:lstStyle>
            <a:lvl1pPr algn="ctr">
              <a:defRPr sz="3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/>
              <a:pPr/>
              <a:t>3/2/21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31215" y="948448"/>
            <a:ext cx="2914332" cy="72000"/>
            <a:chOff x="4631214" y="913723"/>
            <a:chExt cx="2914332" cy="72000"/>
          </a:xfrm>
        </p:grpSpPr>
        <p:sp>
          <p:nvSpPr>
            <p:cNvPr id="8" name="Diamond 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99"/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304067" y="1700153"/>
            <a:ext cx="1692000" cy="169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928610" y="1700153"/>
            <a:ext cx="1692000" cy="169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592935" y="1700153"/>
            <a:ext cx="1692000" cy="169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9216377" y="1700153"/>
            <a:ext cx="1692000" cy="169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304067" y="4115396"/>
            <a:ext cx="1692000" cy="169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3928610" y="4115396"/>
            <a:ext cx="1692000" cy="169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592935" y="4115396"/>
            <a:ext cx="1692000" cy="169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9216377" y="4115396"/>
            <a:ext cx="1692000" cy="169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2284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DDE304B-AEE2-4285-8DA2-85F9E9CC9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989D5A0-FE1B-4FCA-8EB9-6E9AAF890E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D841936-3EAE-4EC6-8443-AAC1D2EC9C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FFA14EC-D952-4F79-8483-87D1282BF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0C0B-36D7-4842-BD52-3D834DF95C7E}" type="datetimeFigureOut">
              <a:rPr lang="ar-SA" smtClean="0"/>
              <a:pPr/>
              <a:t>19 رجب، 1442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3A745E5-6BB1-4A85-A5BC-5E11A63A5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4CCED25-C577-42D5-BF61-71D6F8569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0DDA-0A7C-44CA-A5E2-1B1CA0A9AF0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742248"/>
      </p:ext>
    </p:extLst>
  </p:cSld>
  <p:clrMapOvr>
    <a:masterClrMapping/>
  </p:clrMapOvr>
  <p:transition spd="slow">
    <p:push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58905"/>
            <a:ext cx="10515600" cy="691779"/>
          </a:xfrm>
        </p:spPr>
        <p:txBody>
          <a:bodyPr>
            <a:normAutofit/>
          </a:bodyPr>
          <a:lstStyle>
            <a:lvl1pPr algn="ctr">
              <a:defRPr sz="3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/>
              <a:pPr/>
              <a:t>3/2/21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31215" y="948448"/>
            <a:ext cx="2914332" cy="72000"/>
            <a:chOff x="4631214" y="913723"/>
            <a:chExt cx="2914332" cy="72000"/>
          </a:xfrm>
        </p:grpSpPr>
        <p:sp>
          <p:nvSpPr>
            <p:cNvPr id="8" name="Diamond 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99"/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0" y="2161241"/>
            <a:ext cx="3045600" cy="270000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3042395" y="2161241"/>
            <a:ext cx="3045600" cy="2700000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095891" y="2161241"/>
            <a:ext cx="3045600" cy="2700000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17"/>
          </p:nvPr>
        </p:nvSpPr>
        <p:spPr>
          <a:xfrm>
            <a:off x="9138286" y="2161241"/>
            <a:ext cx="3045600" cy="2700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58905"/>
            <a:ext cx="10515600" cy="691779"/>
          </a:xfrm>
        </p:spPr>
        <p:txBody>
          <a:bodyPr>
            <a:normAutofit/>
          </a:bodyPr>
          <a:lstStyle>
            <a:lvl1pPr algn="ctr">
              <a:defRPr sz="3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/>
              <a:pPr/>
              <a:t>3/2/21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31215" y="948448"/>
            <a:ext cx="2914332" cy="72000"/>
            <a:chOff x="4631214" y="913723"/>
            <a:chExt cx="2914332" cy="72000"/>
          </a:xfrm>
        </p:grpSpPr>
        <p:sp>
          <p:nvSpPr>
            <p:cNvPr id="8" name="Diamond 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99"/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Picture Placeholder 27"/>
          <p:cNvSpPr>
            <a:spLocks noGrp="1"/>
          </p:cNvSpPr>
          <p:nvPr>
            <p:ph type="pic" sz="quarter" idx="14"/>
          </p:nvPr>
        </p:nvSpPr>
        <p:spPr>
          <a:xfrm>
            <a:off x="852578" y="2684079"/>
            <a:ext cx="1296001" cy="1260000"/>
          </a:xfrm>
          <a:prstGeom prst="rect">
            <a:avLst/>
          </a:prstGeom>
          <a:ln w="25400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JM" dirty="0"/>
          </a:p>
        </p:txBody>
      </p:sp>
      <p:sp>
        <p:nvSpPr>
          <p:cNvPr id="13" name="Picture Placeholder 27"/>
          <p:cNvSpPr>
            <a:spLocks noGrp="1"/>
          </p:cNvSpPr>
          <p:nvPr>
            <p:ph type="pic" sz="quarter" idx="15"/>
          </p:nvPr>
        </p:nvSpPr>
        <p:spPr>
          <a:xfrm>
            <a:off x="852578" y="4569633"/>
            <a:ext cx="1296001" cy="1260000"/>
          </a:xfrm>
          <a:prstGeom prst="rect">
            <a:avLst/>
          </a:prstGeom>
          <a:ln w="25400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JM" dirty="0"/>
          </a:p>
        </p:txBody>
      </p:sp>
      <p:sp>
        <p:nvSpPr>
          <p:cNvPr id="14" name="Picture Placeholder 27"/>
          <p:cNvSpPr>
            <a:spLocks noGrp="1"/>
          </p:cNvSpPr>
          <p:nvPr>
            <p:ph type="pic" sz="quarter" idx="16"/>
          </p:nvPr>
        </p:nvSpPr>
        <p:spPr>
          <a:xfrm>
            <a:off x="6252094" y="4569633"/>
            <a:ext cx="1296001" cy="1260000"/>
          </a:xfrm>
          <a:prstGeom prst="rect">
            <a:avLst/>
          </a:prstGeom>
          <a:ln w="25400">
            <a:solidFill>
              <a:schemeClr val="accent4"/>
            </a:solidFill>
          </a:ln>
          <a:effectLst/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JM" dirty="0"/>
          </a:p>
        </p:txBody>
      </p:sp>
      <p:sp>
        <p:nvSpPr>
          <p:cNvPr id="15" name="Picture Placeholder 27"/>
          <p:cNvSpPr>
            <a:spLocks noGrp="1"/>
          </p:cNvSpPr>
          <p:nvPr>
            <p:ph type="pic" sz="quarter" idx="17"/>
          </p:nvPr>
        </p:nvSpPr>
        <p:spPr>
          <a:xfrm>
            <a:off x="6252094" y="2684079"/>
            <a:ext cx="1296001" cy="1260000"/>
          </a:xfrm>
          <a:prstGeom prst="rect">
            <a:avLst/>
          </a:prstGeom>
          <a:ln w="25400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00998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752E-1B71-4E5D-AFC7-6213B90A872B}" type="datetime1">
              <a:rPr lang="en-US" smtClean="0"/>
              <a:pPr/>
              <a:t>3/2/21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8116673" y="1886566"/>
            <a:ext cx="4059266" cy="2635316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" y="1886566"/>
            <a:ext cx="4058337" cy="2635316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38201" y="358905"/>
            <a:ext cx="10515600" cy="691779"/>
          </a:xfrm>
        </p:spPr>
        <p:txBody>
          <a:bodyPr>
            <a:normAutofit/>
          </a:bodyPr>
          <a:lstStyle>
            <a:lvl1pPr algn="ctr">
              <a:defRPr sz="3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4631215" y="948448"/>
            <a:ext cx="2914332" cy="72000"/>
            <a:chOff x="4631214" y="913723"/>
            <a:chExt cx="2914332" cy="72000"/>
          </a:xfrm>
        </p:grpSpPr>
        <p:sp>
          <p:nvSpPr>
            <p:cNvPr id="17" name="Diamond 16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99"/>
            </a:p>
          </p:txBody>
        </p:sp>
        <p:cxnSp>
          <p:nvCxnSpPr>
            <p:cNvPr id="18" name="Straight Connector 17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7397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752E-1B71-4E5D-AFC7-6213B90A872B}" type="datetime1">
              <a:rPr lang="en-US" smtClean="0"/>
              <a:pPr/>
              <a:t>3/2/21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38201" y="358905"/>
            <a:ext cx="10515600" cy="691779"/>
          </a:xfrm>
        </p:spPr>
        <p:txBody>
          <a:bodyPr>
            <a:normAutofit/>
          </a:bodyPr>
          <a:lstStyle>
            <a:lvl1pPr algn="ctr">
              <a:defRPr sz="3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4631215" y="948448"/>
            <a:ext cx="2914332" cy="72000"/>
            <a:chOff x="4631214" y="913723"/>
            <a:chExt cx="2914332" cy="72000"/>
          </a:xfrm>
        </p:grpSpPr>
        <p:sp>
          <p:nvSpPr>
            <p:cNvPr id="17" name="Diamond 16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99"/>
            </a:p>
          </p:txBody>
        </p:sp>
        <p:cxnSp>
          <p:nvCxnSpPr>
            <p:cNvPr id="18" name="Straight Connector 17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749300" y="1846580"/>
            <a:ext cx="2160001" cy="3216000"/>
          </a:xfrm>
          <a:prstGeom prst="rect">
            <a:avLst/>
          </a:prstGeom>
        </p:spPr>
        <p:txBody>
          <a:bodyPr/>
          <a:lstStyle>
            <a:lvl1pPr>
              <a:defRPr sz="2132"/>
            </a:lvl1pPr>
          </a:lstStyle>
          <a:p>
            <a:endParaRPr lang="id-ID"/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6240152" y="1846580"/>
            <a:ext cx="2160001" cy="3216000"/>
          </a:xfrm>
          <a:prstGeom prst="rect">
            <a:avLst/>
          </a:prstGeom>
        </p:spPr>
        <p:txBody>
          <a:bodyPr/>
          <a:lstStyle>
            <a:lvl1pPr>
              <a:defRPr sz="2132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128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/>
      <p:bldP spid="21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8F8F-ED99-4BDF-BA57-0B00E51A886E}" type="datetime1">
              <a:rPr lang="en-US" smtClean="0"/>
              <a:pPr/>
              <a:t>3/2/21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" y="1886566"/>
            <a:ext cx="1760220" cy="1344314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" y="3311506"/>
            <a:ext cx="3459479" cy="1344314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1851662" y="1886566"/>
            <a:ext cx="1607818" cy="1344314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550918" y="1886566"/>
            <a:ext cx="2768400" cy="2769254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38201" y="358905"/>
            <a:ext cx="10515600" cy="691779"/>
          </a:xfrm>
        </p:spPr>
        <p:txBody>
          <a:bodyPr>
            <a:normAutofit/>
          </a:bodyPr>
          <a:lstStyle>
            <a:lvl1pPr algn="ctr">
              <a:defRPr sz="3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4631215" y="948448"/>
            <a:ext cx="2914332" cy="72000"/>
            <a:chOff x="4631214" y="913723"/>
            <a:chExt cx="2914332" cy="72000"/>
          </a:xfrm>
        </p:grpSpPr>
        <p:sp>
          <p:nvSpPr>
            <p:cNvPr id="20" name="Diamond 19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99"/>
            </a:p>
          </p:txBody>
        </p:sp>
        <p:cxnSp>
          <p:nvCxnSpPr>
            <p:cNvPr id="21" name="Straight Connector 20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774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3528-A40E-4CA6-8CEE-A5D9E9A2EE28}" type="datetime1">
              <a:rPr lang="en-US" smtClean="0"/>
              <a:pPr/>
              <a:t>3/2/21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" y="1886566"/>
            <a:ext cx="12192000" cy="277200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1" y="358905"/>
            <a:ext cx="10515600" cy="691779"/>
          </a:xfrm>
        </p:spPr>
        <p:txBody>
          <a:bodyPr>
            <a:normAutofit/>
          </a:bodyPr>
          <a:lstStyle>
            <a:lvl1pPr algn="ctr">
              <a:defRPr sz="3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631215" y="948448"/>
            <a:ext cx="2914332" cy="72000"/>
            <a:chOff x="4631214" y="913723"/>
            <a:chExt cx="2914332" cy="72000"/>
          </a:xfrm>
        </p:grpSpPr>
        <p:sp>
          <p:nvSpPr>
            <p:cNvPr id="16" name="Diamond 15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99"/>
            </a:p>
          </p:txBody>
        </p:sp>
        <p:cxnSp>
          <p:nvCxnSpPr>
            <p:cNvPr id="17" name="Straight Connector 16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906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3528-A40E-4CA6-8CEE-A5D9E9A2EE28}" type="datetime1">
              <a:rPr lang="en-US" smtClean="0"/>
              <a:pPr/>
              <a:t>3/2/21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" y="1886566"/>
            <a:ext cx="12192000" cy="2997854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1" y="358905"/>
            <a:ext cx="10515600" cy="691779"/>
          </a:xfrm>
        </p:spPr>
        <p:txBody>
          <a:bodyPr>
            <a:normAutofit/>
          </a:bodyPr>
          <a:lstStyle>
            <a:lvl1pPr algn="ctr">
              <a:defRPr sz="3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631215" y="948448"/>
            <a:ext cx="2914332" cy="72000"/>
            <a:chOff x="4631214" y="913723"/>
            <a:chExt cx="2914332" cy="72000"/>
          </a:xfrm>
        </p:grpSpPr>
        <p:sp>
          <p:nvSpPr>
            <p:cNvPr id="16" name="Diamond 15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99"/>
            </a:p>
          </p:txBody>
        </p:sp>
        <p:cxnSp>
          <p:nvCxnSpPr>
            <p:cNvPr id="17" name="Straight Connector 16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5155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3528-A40E-4CA6-8CEE-A5D9E9A2EE28}" type="datetime1">
              <a:rPr lang="en-US" smtClean="0"/>
              <a:pPr/>
              <a:t>3/2/21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1" y="358905"/>
            <a:ext cx="10515600" cy="691779"/>
          </a:xfrm>
        </p:spPr>
        <p:txBody>
          <a:bodyPr>
            <a:normAutofit/>
          </a:bodyPr>
          <a:lstStyle>
            <a:lvl1pPr algn="ctr">
              <a:defRPr sz="3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631215" y="948448"/>
            <a:ext cx="2914332" cy="72000"/>
            <a:chOff x="4631214" y="913723"/>
            <a:chExt cx="2914332" cy="72000"/>
          </a:xfrm>
        </p:grpSpPr>
        <p:sp>
          <p:nvSpPr>
            <p:cNvPr id="16" name="Diamond 15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99"/>
            </a:p>
          </p:txBody>
        </p:sp>
        <p:cxnSp>
          <p:nvCxnSpPr>
            <p:cNvPr id="17" name="Straight Connector 16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03580" y="1799908"/>
            <a:ext cx="1872001" cy="1872000"/>
          </a:xfrm>
          <a:prstGeom prst="rect">
            <a:avLst/>
          </a:prstGeom>
          <a:ln w="34925">
            <a:solidFill>
              <a:schemeClr val="accent5"/>
            </a:solidFill>
          </a:ln>
        </p:spPr>
        <p:txBody>
          <a:bodyPr>
            <a:normAutofit/>
          </a:bodyPr>
          <a:lstStyle>
            <a:lvl1pPr>
              <a:defRPr sz="2132"/>
            </a:lvl1pPr>
          </a:lstStyle>
          <a:p>
            <a:endParaRPr lang="id-ID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400800" y="1799908"/>
            <a:ext cx="1872001" cy="1872000"/>
          </a:xfrm>
          <a:prstGeom prst="rect">
            <a:avLst/>
          </a:prstGeom>
          <a:ln w="34925">
            <a:solidFill>
              <a:schemeClr val="accent6"/>
            </a:solidFill>
          </a:ln>
        </p:spPr>
        <p:txBody>
          <a:bodyPr>
            <a:normAutofit/>
          </a:bodyPr>
          <a:lstStyle>
            <a:lvl1pPr>
              <a:defRPr sz="2132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8088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446250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675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446250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94625" y="1600200"/>
            <a:ext cx="2133600" cy="3733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03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015F528-2DA3-43F0-BB11-7F7C4113A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5CA1944-2D39-466D-8827-D82C7A85A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59BD76E-8E3A-40F0-A57E-5DCBD098E2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A2B74CF5-59C2-49B0-8680-490CBF4568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D4FD562-1806-4BF5-B0A4-0BC8490460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5C1AB63A-4D94-4815-95C4-02152763F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0C0B-36D7-4842-BD52-3D834DF95C7E}" type="datetimeFigureOut">
              <a:rPr lang="ar-SA" smtClean="0"/>
              <a:pPr/>
              <a:t>19 رجب، 1442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D09DE3C-7F4D-4AA2-AA3B-C02C1729C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35919074-34E1-4829-AC36-88FE3B8DF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0DDA-0A7C-44CA-A5E2-1B1CA0A9AF0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3463651"/>
      </p:ext>
    </p:extLst>
  </p:cSld>
  <p:clrMapOvr>
    <a:masterClrMapping/>
  </p:clrMapOvr>
  <p:transition spd="slow">
    <p:push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A9C3-4981-4738-9FA3-F578B0CA153E}" type="datetime1">
              <a:rPr lang="en-US" smtClean="0"/>
              <a:pPr/>
              <a:t>3/2/21</a:t>
            </a:fld>
            <a:endParaRPr lang="en-US"/>
          </a:p>
        </p:txBody>
      </p:sp>
      <p:sp>
        <p:nvSpPr>
          <p:cNvPr id="41" name="Picture Placeholder 40"/>
          <p:cNvSpPr>
            <a:spLocks noGrp="1"/>
          </p:cNvSpPr>
          <p:nvPr>
            <p:ph type="pic" sz="quarter" idx="13"/>
          </p:nvPr>
        </p:nvSpPr>
        <p:spPr>
          <a:xfrm>
            <a:off x="1767840" y="2286000"/>
            <a:ext cx="3647440" cy="16967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en-US"/>
          </a:p>
        </p:txBody>
      </p:sp>
      <p:sp>
        <p:nvSpPr>
          <p:cNvPr id="44" name="Picture Placeholder 40"/>
          <p:cNvSpPr>
            <a:spLocks noGrp="1"/>
          </p:cNvSpPr>
          <p:nvPr>
            <p:ph type="pic" sz="quarter" idx="16"/>
          </p:nvPr>
        </p:nvSpPr>
        <p:spPr>
          <a:xfrm>
            <a:off x="6857546" y="3908661"/>
            <a:ext cx="871843" cy="871843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en-US"/>
          </a:p>
        </p:txBody>
      </p:sp>
      <p:sp>
        <p:nvSpPr>
          <p:cNvPr id="45" name="Picture Placeholder 40"/>
          <p:cNvSpPr>
            <a:spLocks noGrp="1"/>
          </p:cNvSpPr>
          <p:nvPr>
            <p:ph type="pic" sz="quarter" idx="17"/>
          </p:nvPr>
        </p:nvSpPr>
        <p:spPr>
          <a:xfrm>
            <a:off x="7844138" y="3908661"/>
            <a:ext cx="871843" cy="871843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en-US"/>
          </a:p>
        </p:txBody>
      </p:sp>
      <p:sp>
        <p:nvSpPr>
          <p:cNvPr id="17" name="Picture Placeholder 40"/>
          <p:cNvSpPr>
            <a:spLocks noGrp="1"/>
          </p:cNvSpPr>
          <p:nvPr>
            <p:ph type="pic" sz="quarter" idx="19"/>
          </p:nvPr>
        </p:nvSpPr>
        <p:spPr>
          <a:xfrm>
            <a:off x="7398818" y="4780504"/>
            <a:ext cx="871843" cy="871843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en-US"/>
          </a:p>
        </p:txBody>
      </p:sp>
      <p:sp>
        <p:nvSpPr>
          <p:cNvPr id="18" name="Picture Placeholder 40"/>
          <p:cNvSpPr>
            <a:spLocks noGrp="1"/>
          </p:cNvSpPr>
          <p:nvPr>
            <p:ph type="pic" sz="quarter" idx="20"/>
          </p:nvPr>
        </p:nvSpPr>
        <p:spPr>
          <a:xfrm>
            <a:off x="8377790" y="4780504"/>
            <a:ext cx="871843" cy="871843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en-US"/>
          </a:p>
        </p:txBody>
      </p:sp>
      <p:sp>
        <p:nvSpPr>
          <p:cNvPr id="19" name="Picture Placeholder 40"/>
          <p:cNvSpPr>
            <a:spLocks noGrp="1"/>
          </p:cNvSpPr>
          <p:nvPr>
            <p:ph type="pic" sz="quarter" idx="21"/>
          </p:nvPr>
        </p:nvSpPr>
        <p:spPr>
          <a:xfrm>
            <a:off x="8830730" y="3908660"/>
            <a:ext cx="871843" cy="871843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446250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838201" y="358905"/>
            <a:ext cx="10515600" cy="691779"/>
          </a:xfrm>
        </p:spPr>
        <p:txBody>
          <a:bodyPr>
            <a:normAutofit/>
          </a:bodyPr>
          <a:lstStyle>
            <a:lvl1pPr algn="ctr">
              <a:defRPr sz="3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2"/>
          </p:nvPr>
        </p:nvSpPr>
        <p:spPr>
          <a:xfrm>
            <a:off x="838201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4631215" y="948448"/>
            <a:ext cx="2914332" cy="72000"/>
            <a:chOff x="4631214" y="913723"/>
            <a:chExt cx="2914332" cy="72000"/>
          </a:xfrm>
        </p:grpSpPr>
        <p:sp>
          <p:nvSpPr>
            <p:cNvPr id="24" name="Diamond 23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99"/>
            </a:p>
          </p:txBody>
        </p:sp>
        <p:cxnSp>
          <p:nvCxnSpPr>
            <p:cNvPr id="25" name="Straight Connector 24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657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1D785-5520-4B88-A3B9-4AFA70B1DA49}" type="datetime1">
              <a:rPr lang="en-US" smtClean="0"/>
              <a:pPr/>
              <a:t>3/2/21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Picture Placeholder 40"/>
          <p:cNvSpPr>
            <a:spLocks noGrp="1"/>
          </p:cNvSpPr>
          <p:nvPr>
            <p:ph type="pic" sz="quarter" idx="14"/>
          </p:nvPr>
        </p:nvSpPr>
        <p:spPr>
          <a:xfrm>
            <a:off x="1470272" y="956740"/>
            <a:ext cx="1104001" cy="1104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en-US"/>
          </a:p>
        </p:txBody>
      </p:sp>
      <p:sp>
        <p:nvSpPr>
          <p:cNvPr id="25" name="Picture Placeholder 40"/>
          <p:cNvSpPr>
            <a:spLocks noGrp="1"/>
          </p:cNvSpPr>
          <p:nvPr>
            <p:ph type="pic" sz="quarter" idx="15"/>
          </p:nvPr>
        </p:nvSpPr>
        <p:spPr>
          <a:xfrm>
            <a:off x="2928259" y="956740"/>
            <a:ext cx="1104001" cy="1104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en-US"/>
          </a:p>
        </p:txBody>
      </p:sp>
      <p:sp>
        <p:nvSpPr>
          <p:cNvPr id="26" name="Picture Placeholder 40"/>
          <p:cNvSpPr>
            <a:spLocks noGrp="1"/>
          </p:cNvSpPr>
          <p:nvPr>
            <p:ph type="pic" sz="quarter" idx="16"/>
          </p:nvPr>
        </p:nvSpPr>
        <p:spPr>
          <a:xfrm>
            <a:off x="4336767" y="956740"/>
            <a:ext cx="1104001" cy="1104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en-US"/>
          </a:p>
        </p:txBody>
      </p:sp>
      <p:sp>
        <p:nvSpPr>
          <p:cNvPr id="7" name="Picture Placeholder 40"/>
          <p:cNvSpPr>
            <a:spLocks noGrp="1"/>
          </p:cNvSpPr>
          <p:nvPr>
            <p:ph type="pic" sz="quarter" idx="17"/>
          </p:nvPr>
        </p:nvSpPr>
        <p:spPr>
          <a:xfrm>
            <a:off x="4283428" y="3561915"/>
            <a:ext cx="1362240" cy="136224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en-US"/>
          </a:p>
        </p:txBody>
      </p:sp>
      <p:sp>
        <p:nvSpPr>
          <p:cNvPr id="10" name="Picture Placeholder 40"/>
          <p:cNvSpPr>
            <a:spLocks noGrp="1"/>
          </p:cNvSpPr>
          <p:nvPr>
            <p:ph type="pic" sz="quarter" idx="18"/>
          </p:nvPr>
        </p:nvSpPr>
        <p:spPr>
          <a:xfrm>
            <a:off x="3741421" y="3179845"/>
            <a:ext cx="963060" cy="96306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en-US"/>
          </a:p>
        </p:txBody>
      </p:sp>
      <p:sp>
        <p:nvSpPr>
          <p:cNvPr id="11" name="Picture Placeholder 40"/>
          <p:cNvSpPr>
            <a:spLocks noGrp="1"/>
          </p:cNvSpPr>
          <p:nvPr>
            <p:ph type="pic" sz="quarter" idx="19"/>
          </p:nvPr>
        </p:nvSpPr>
        <p:spPr>
          <a:xfrm>
            <a:off x="3360304" y="4039820"/>
            <a:ext cx="1235927" cy="1235927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446250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756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5B74-0784-4332-B7A2-874E8909228D}" type="datetime1">
              <a:rPr lang="en-US" smtClean="0"/>
              <a:pPr/>
              <a:t>3/2/21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Picture Placeholder 40"/>
          <p:cNvSpPr>
            <a:spLocks noGrp="1"/>
          </p:cNvSpPr>
          <p:nvPr>
            <p:ph type="pic" sz="quarter" idx="16"/>
          </p:nvPr>
        </p:nvSpPr>
        <p:spPr>
          <a:xfrm>
            <a:off x="4359779" y="551172"/>
            <a:ext cx="1473532" cy="1473532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en-US"/>
          </a:p>
        </p:txBody>
      </p:sp>
      <p:sp>
        <p:nvSpPr>
          <p:cNvPr id="39" name="Picture Placeholder 40"/>
          <p:cNvSpPr>
            <a:spLocks noGrp="1"/>
          </p:cNvSpPr>
          <p:nvPr>
            <p:ph type="pic" sz="quarter" idx="17"/>
          </p:nvPr>
        </p:nvSpPr>
        <p:spPr>
          <a:xfrm>
            <a:off x="6562063" y="1840377"/>
            <a:ext cx="1402253" cy="1402253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446250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118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3528-A40E-4CA6-8CEE-A5D9E9A2EE28}" type="datetime1">
              <a:rPr lang="en-US" smtClean="0"/>
              <a:pPr/>
              <a:t>3/2/21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1" y="358905"/>
            <a:ext cx="10515600" cy="691779"/>
          </a:xfrm>
        </p:spPr>
        <p:txBody>
          <a:bodyPr>
            <a:normAutofit/>
          </a:bodyPr>
          <a:lstStyle>
            <a:lvl1pPr algn="ctr">
              <a:defRPr sz="3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631215" y="948448"/>
            <a:ext cx="2914332" cy="72000"/>
            <a:chOff x="4631214" y="913723"/>
            <a:chExt cx="2914332" cy="72000"/>
          </a:xfrm>
        </p:grpSpPr>
        <p:sp>
          <p:nvSpPr>
            <p:cNvPr id="16" name="Diamond 15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99"/>
            </a:p>
          </p:txBody>
        </p:sp>
        <p:cxnSp>
          <p:nvCxnSpPr>
            <p:cNvPr id="17" name="Straight Connector 16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4797757" y="1922212"/>
            <a:ext cx="2256001" cy="3984000"/>
          </a:xfrm>
        </p:spPr>
        <p:txBody>
          <a:bodyPr>
            <a:normAutofit/>
          </a:bodyPr>
          <a:lstStyle>
            <a:lvl1pPr>
              <a:defRPr sz="2399"/>
            </a:lvl1pPr>
          </a:lstStyle>
          <a:p>
            <a:endParaRPr lang="id-ID"/>
          </a:p>
        </p:txBody>
      </p:sp>
      <p:sp>
        <p:nvSpPr>
          <p:cNvPr id="21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7142996" y="1922212"/>
            <a:ext cx="2256001" cy="3984000"/>
          </a:xfrm>
        </p:spPr>
        <p:txBody>
          <a:bodyPr>
            <a:normAutofit/>
          </a:bodyPr>
          <a:lstStyle>
            <a:lvl1pPr>
              <a:defRPr sz="2399"/>
            </a:lvl1pPr>
          </a:lstStyle>
          <a:p>
            <a:endParaRPr lang="id-ID"/>
          </a:p>
        </p:txBody>
      </p:sp>
      <p:sp>
        <p:nvSpPr>
          <p:cNvPr id="22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9489396" y="1922212"/>
            <a:ext cx="2256001" cy="3984000"/>
          </a:xfrm>
        </p:spPr>
        <p:txBody>
          <a:bodyPr>
            <a:normAutofit/>
          </a:bodyPr>
          <a:lstStyle>
            <a:lvl1pPr>
              <a:defRPr sz="2399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2397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  <p:bldP spid="21" grpId="0"/>
      <p:bldP spid="22" grpId="0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3528-A40E-4CA6-8CEE-A5D9E9A2EE28}" type="datetime1">
              <a:rPr lang="en-US" smtClean="0"/>
              <a:pPr/>
              <a:t>3/2/21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1" y="358905"/>
            <a:ext cx="10515600" cy="691779"/>
          </a:xfrm>
        </p:spPr>
        <p:txBody>
          <a:bodyPr>
            <a:normAutofit/>
          </a:bodyPr>
          <a:lstStyle>
            <a:lvl1pPr algn="ctr">
              <a:defRPr sz="3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631215" y="948448"/>
            <a:ext cx="2914332" cy="72000"/>
            <a:chOff x="4631214" y="913723"/>
            <a:chExt cx="2914332" cy="72000"/>
          </a:xfrm>
        </p:grpSpPr>
        <p:sp>
          <p:nvSpPr>
            <p:cNvPr id="16" name="Diamond 15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99"/>
            </a:p>
          </p:txBody>
        </p:sp>
        <p:cxnSp>
          <p:nvCxnSpPr>
            <p:cNvPr id="17" name="Straight Connector 16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73760" y="1647615"/>
            <a:ext cx="7010400" cy="33384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019525" y="1647613"/>
            <a:ext cx="3360000" cy="2064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8019525" y="3836099"/>
            <a:ext cx="3360000" cy="2064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1056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  <p:bldP spid="20" grpId="0"/>
      <p:bldP spid="23" grpId="0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3528-A40E-4CA6-8CEE-A5D9E9A2EE28}" type="datetime1">
              <a:rPr lang="en-US" smtClean="0"/>
              <a:pPr/>
              <a:t>3/2/21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1" y="358905"/>
            <a:ext cx="10515600" cy="691779"/>
          </a:xfrm>
        </p:spPr>
        <p:txBody>
          <a:bodyPr>
            <a:normAutofit/>
          </a:bodyPr>
          <a:lstStyle>
            <a:lvl1pPr algn="ctr">
              <a:defRPr sz="3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631215" y="948448"/>
            <a:ext cx="2914332" cy="72000"/>
            <a:chOff x="4631214" y="913723"/>
            <a:chExt cx="2914332" cy="72000"/>
          </a:xfrm>
        </p:grpSpPr>
        <p:sp>
          <p:nvSpPr>
            <p:cNvPr id="16" name="Diamond 15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99"/>
            </a:p>
          </p:txBody>
        </p:sp>
        <p:cxnSp>
          <p:nvCxnSpPr>
            <p:cNvPr id="17" name="Straight Connector 16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7046978" y="1627188"/>
            <a:ext cx="4237260" cy="4253591"/>
          </a:xfrm>
        </p:spPr>
        <p:txBody>
          <a:bodyPr>
            <a:normAutofit/>
          </a:bodyPr>
          <a:lstStyle>
            <a:lvl1pPr>
              <a:defRPr sz="2399"/>
            </a:lvl1pPr>
          </a:lstStyle>
          <a:p>
            <a:endParaRPr lang="id-ID"/>
          </a:p>
        </p:txBody>
      </p:sp>
      <p:sp>
        <p:nvSpPr>
          <p:cNvPr id="22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4859865" y="3754376"/>
            <a:ext cx="2112000" cy="2126400"/>
          </a:xfrm>
        </p:spPr>
        <p:txBody>
          <a:bodyPr>
            <a:normAutofit/>
          </a:bodyPr>
          <a:lstStyle>
            <a:lvl1pPr>
              <a:defRPr sz="2399"/>
            </a:lvl1pPr>
          </a:lstStyle>
          <a:p>
            <a:endParaRPr lang="id-ID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2752003" y="1627185"/>
            <a:ext cx="2112000" cy="2126400"/>
          </a:xfrm>
        </p:spPr>
        <p:txBody>
          <a:bodyPr>
            <a:normAutofit/>
          </a:bodyPr>
          <a:lstStyle>
            <a:lvl1pPr>
              <a:defRPr sz="2399"/>
            </a:lvl1pPr>
          </a:lstStyle>
          <a:p>
            <a:endParaRPr lang="id-ID"/>
          </a:p>
        </p:txBody>
      </p:sp>
      <p:sp>
        <p:nvSpPr>
          <p:cNvPr id="25" name="Picture Placeholder 22"/>
          <p:cNvSpPr>
            <a:spLocks noGrp="1"/>
          </p:cNvSpPr>
          <p:nvPr>
            <p:ph type="pic" sz="quarter" idx="19"/>
          </p:nvPr>
        </p:nvSpPr>
        <p:spPr>
          <a:xfrm>
            <a:off x="640076" y="3754376"/>
            <a:ext cx="2112000" cy="2126400"/>
          </a:xfrm>
        </p:spPr>
        <p:txBody>
          <a:bodyPr>
            <a:normAutofit/>
          </a:bodyPr>
          <a:lstStyle>
            <a:lvl1pPr>
              <a:defRPr sz="2399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4264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/>
      <p:bldP spid="22" grpId="0"/>
      <p:bldP spid="24" grpId="0"/>
      <p:bldP spid="25" grpId="0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3528-A40E-4CA6-8CEE-A5D9E9A2EE28}" type="datetime1">
              <a:rPr lang="en-US" smtClean="0"/>
              <a:pPr/>
              <a:t>3/2/21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1" y="358905"/>
            <a:ext cx="10515600" cy="691779"/>
          </a:xfrm>
        </p:spPr>
        <p:txBody>
          <a:bodyPr>
            <a:normAutofit/>
          </a:bodyPr>
          <a:lstStyle>
            <a:lvl1pPr algn="ctr">
              <a:defRPr sz="3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631215" y="948448"/>
            <a:ext cx="2914332" cy="72000"/>
            <a:chOff x="4631214" y="913723"/>
            <a:chExt cx="2914332" cy="72000"/>
          </a:xfrm>
        </p:grpSpPr>
        <p:sp>
          <p:nvSpPr>
            <p:cNvPr id="16" name="Diamond 15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99"/>
            </a:p>
          </p:txBody>
        </p:sp>
        <p:cxnSp>
          <p:nvCxnSpPr>
            <p:cNvPr id="17" name="Straight Connector 16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5148561" y="1627187"/>
            <a:ext cx="6030012" cy="2208000"/>
          </a:xfrm>
        </p:spPr>
        <p:txBody>
          <a:bodyPr>
            <a:normAutofit/>
          </a:bodyPr>
          <a:lstStyle>
            <a:lvl1pPr>
              <a:defRPr sz="2399"/>
            </a:lvl1pPr>
          </a:lstStyle>
          <a:p>
            <a:endParaRPr lang="id-ID"/>
          </a:p>
        </p:txBody>
      </p:sp>
      <p:sp>
        <p:nvSpPr>
          <p:cNvPr id="22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5148563" y="3985019"/>
            <a:ext cx="1895761" cy="1895761"/>
          </a:xfrm>
        </p:spPr>
        <p:txBody>
          <a:bodyPr>
            <a:normAutofit/>
          </a:bodyPr>
          <a:lstStyle>
            <a:lvl1pPr>
              <a:defRPr sz="2399"/>
            </a:lvl1pPr>
          </a:lstStyle>
          <a:p>
            <a:endParaRPr lang="id-ID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7227102" y="3985019"/>
            <a:ext cx="1895761" cy="1895761"/>
          </a:xfrm>
        </p:spPr>
        <p:txBody>
          <a:bodyPr>
            <a:normAutofit/>
          </a:bodyPr>
          <a:lstStyle>
            <a:lvl1pPr>
              <a:defRPr sz="2399"/>
            </a:lvl1pPr>
          </a:lstStyle>
          <a:p>
            <a:endParaRPr lang="id-ID"/>
          </a:p>
        </p:txBody>
      </p:sp>
      <p:sp>
        <p:nvSpPr>
          <p:cNvPr id="25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9292941" y="3985019"/>
            <a:ext cx="1895761" cy="1895761"/>
          </a:xfrm>
        </p:spPr>
        <p:txBody>
          <a:bodyPr>
            <a:normAutofit/>
          </a:bodyPr>
          <a:lstStyle>
            <a:lvl1pPr>
              <a:defRPr sz="2399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2866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/>
      <p:bldP spid="22" grpId="0"/>
      <p:bldP spid="24" grpId="0"/>
      <p:bldP spid="25" grpId="0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1" y="358905"/>
            <a:ext cx="10515600" cy="691779"/>
          </a:xfrm>
        </p:spPr>
        <p:txBody>
          <a:bodyPr>
            <a:normAutofit/>
          </a:bodyPr>
          <a:lstStyle>
            <a:lvl1pPr algn="ctr">
              <a:defRPr sz="3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631215" y="948448"/>
            <a:ext cx="2914332" cy="72000"/>
            <a:chOff x="4631214" y="913723"/>
            <a:chExt cx="2914332" cy="72000"/>
          </a:xfrm>
        </p:grpSpPr>
        <p:sp>
          <p:nvSpPr>
            <p:cNvPr id="16" name="Diamond 15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99"/>
            </a:p>
          </p:txBody>
        </p:sp>
        <p:cxnSp>
          <p:nvCxnSpPr>
            <p:cNvPr id="17" name="Straight Connector 16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-2736" y="4838040"/>
            <a:ext cx="2026800" cy="2026800"/>
          </a:xfrm>
        </p:spPr>
        <p:txBody>
          <a:bodyPr/>
          <a:lstStyle/>
          <a:p>
            <a:endParaRPr lang="id-ID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034123" y="2818566"/>
            <a:ext cx="2026800" cy="2026800"/>
          </a:xfrm>
        </p:spPr>
        <p:txBody>
          <a:bodyPr/>
          <a:lstStyle/>
          <a:p>
            <a:endParaRPr lang="id-ID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069647" y="4838040"/>
            <a:ext cx="2026800" cy="2026800"/>
          </a:xfrm>
        </p:spPr>
        <p:txBody>
          <a:bodyPr/>
          <a:lstStyle/>
          <a:p>
            <a:endParaRPr lang="id-ID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6096028" y="2818566"/>
            <a:ext cx="2026800" cy="2026800"/>
          </a:xfrm>
        </p:spPr>
        <p:txBody>
          <a:bodyPr/>
          <a:lstStyle/>
          <a:p>
            <a:endParaRPr lang="id-ID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8126800" y="4838040"/>
            <a:ext cx="2026800" cy="2026800"/>
          </a:xfrm>
        </p:spPr>
        <p:txBody>
          <a:bodyPr/>
          <a:lstStyle/>
          <a:p>
            <a:endParaRPr lang="id-ID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0159096" y="2818566"/>
            <a:ext cx="2026800" cy="2026800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34123" y="4838040"/>
            <a:ext cx="2026800" cy="2026800"/>
          </a:xfrm>
        </p:spPr>
        <p:txBody>
          <a:bodyPr/>
          <a:lstStyle/>
          <a:p>
            <a:endParaRPr lang="id-ID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69647" y="2818566"/>
            <a:ext cx="2026800" cy="2026800"/>
          </a:xfrm>
        </p:spPr>
        <p:txBody>
          <a:bodyPr/>
          <a:lstStyle/>
          <a:p>
            <a:endParaRPr lang="id-ID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96028" y="4838040"/>
            <a:ext cx="2026800" cy="2026800"/>
          </a:xfrm>
        </p:spPr>
        <p:txBody>
          <a:bodyPr/>
          <a:lstStyle/>
          <a:p>
            <a:endParaRPr lang="id-ID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8126800" y="2818566"/>
            <a:ext cx="2026800" cy="2026800"/>
          </a:xfrm>
        </p:spPr>
        <p:txBody>
          <a:bodyPr/>
          <a:lstStyle/>
          <a:p>
            <a:endParaRPr lang="id-ID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10159096" y="4838040"/>
            <a:ext cx="2026800" cy="2026800"/>
          </a:xfrm>
        </p:spPr>
        <p:txBody>
          <a:bodyPr/>
          <a:lstStyle/>
          <a:p>
            <a:endParaRPr lang="id-ID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-2736" y="2818566"/>
            <a:ext cx="2026800" cy="20268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3735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1" y="358905"/>
            <a:ext cx="10515600" cy="691779"/>
          </a:xfrm>
        </p:spPr>
        <p:txBody>
          <a:bodyPr>
            <a:normAutofit/>
          </a:bodyPr>
          <a:lstStyle>
            <a:lvl1pPr algn="ctr">
              <a:defRPr sz="3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631215" y="948448"/>
            <a:ext cx="2914332" cy="72000"/>
            <a:chOff x="4631214" y="913723"/>
            <a:chExt cx="2914332" cy="72000"/>
          </a:xfrm>
        </p:grpSpPr>
        <p:sp>
          <p:nvSpPr>
            <p:cNvPr id="16" name="Diamond 15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99"/>
            </a:p>
          </p:txBody>
        </p:sp>
        <p:cxnSp>
          <p:nvCxnSpPr>
            <p:cNvPr id="17" name="Straight Connector 16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292723" y="3037506"/>
            <a:ext cx="1188000" cy="118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303593" y="1843206"/>
            <a:ext cx="1188000" cy="118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2500918" y="3037506"/>
            <a:ext cx="1188000" cy="118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3696718" y="1843206"/>
            <a:ext cx="1188000" cy="118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896911" y="3037506"/>
            <a:ext cx="1188000" cy="118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6098627" y="1843206"/>
            <a:ext cx="1188000" cy="118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303593" y="3037506"/>
            <a:ext cx="1188000" cy="118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2500918" y="1843206"/>
            <a:ext cx="1188000" cy="118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696718" y="3037506"/>
            <a:ext cx="1188000" cy="118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896911" y="1843206"/>
            <a:ext cx="1188000" cy="118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98627" y="3037506"/>
            <a:ext cx="1188000" cy="118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7292723" y="1843206"/>
            <a:ext cx="1188000" cy="118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679256" y="3037506"/>
            <a:ext cx="1188000" cy="118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8485160" y="1843206"/>
            <a:ext cx="1188000" cy="118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8485160" y="3037506"/>
            <a:ext cx="1188000" cy="118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9679256" y="1843206"/>
            <a:ext cx="1188000" cy="118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6673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1" y="358905"/>
            <a:ext cx="10515600" cy="691779"/>
          </a:xfrm>
        </p:spPr>
        <p:txBody>
          <a:bodyPr>
            <a:normAutofit/>
          </a:bodyPr>
          <a:lstStyle>
            <a:lvl1pPr algn="ctr">
              <a:defRPr sz="3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631215" y="948448"/>
            <a:ext cx="2914332" cy="72000"/>
            <a:chOff x="4631214" y="913723"/>
            <a:chExt cx="2914332" cy="72000"/>
          </a:xfrm>
        </p:grpSpPr>
        <p:sp>
          <p:nvSpPr>
            <p:cNvPr id="16" name="Diamond 15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99"/>
            </a:p>
          </p:txBody>
        </p:sp>
        <p:cxnSp>
          <p:nvCxnSpPr>
            <p:cNvPr id="17" name="Straight Connector 16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838201" y="1644679"/>
            <a:ext cx="1188000" cy="118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2035525" y="2838979"/>
            <a:ext cx="1188000" cy="118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3231325" y="1644679"/>
            <a:ext cx="1188000" cy="118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518" y="2838979"/>
            <a:ext cx="1188000" cy="118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838201" y="2838979"/>
            <a:ext cx="1188000" cy="118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2035525" y="1644679"/>
            <a:ext cx="1188000" cy="118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231325" y="2838979"/>
            <a:ext cx="1188000" cy="118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431518" y="1644679"/>
            <a:ext cx="1188000" cy="118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38201" y="4026979"/>
            <a:ext cx="1188000" cy="118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2035525" y="5221279"/>
            <a:ext cx="1188000" cy="118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46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3231325" y="4026979"/>
            <a:ext cx="1188000" cy="118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431518" y="5221279"/>
            <a:ext cx="1188000" cy="118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48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838201" y="5221279"/>
            <a:ext cx="1188000" cy="118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2035525" y="4026979"/>
            <a:ext cx="1188000" cy="118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50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231325" y="5221279"/>
            <a:ext cx="1188000" cy="118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4431518" y="4026979"/>
            <a:ext cx="1188000" cy="118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7433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CDCC3DB-8AF1-4545-91E5-9EB7E4276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3084B30F-65FA-49B3-96EA-058A91065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0C0B-36D7-4842-BD52-3D834DF95C7E}" type="datetimeFigureOut">
              <a:rPr lang="ar-SA" smtClean="0"/>
              <a:pPr/>
              <a:t>19 رجب، 1442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112C2FEC-319F-4B6B-9C2B-D17D14760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5FB9C5B5-CD52-41D7-ABF7-7C8F50633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0DDA-0A7C-44CA-A5E2-1B1CA0A9AF0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84039267"/>
      </p:ext>
    </p:extLst>
  </p:cSld>
  <p:clrMapOvr>
    <a:masterClrMapping/>
  </p:clrMapOvr>
  <p:transition spd="slow">
    <p:push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1" y="358905"/>
            <a:ext cx="10515600" cy="691779"/>
          </a:xfrm>
        </p:spPr>
        <p:txBody>
          <a:bodyPr>
            <a:normAutofit/>
          </a:bodyPr>
          <a:lstStyle>
            <a:lvl1pPr algn="ctr">
              <a:defRPr sz="3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631215" y="948448"/>
            <a:ext cx="2914332" cy="72000"/>
            <a:chOff x="4631214" y="913723"/>
            <a:chExt cx="2914332" cy="72000"/>
          </a:xfrm>
        </p:grpSpPr>
        <p:sp>
          <p:nvSpPr>
            <p:cNvPr id="16" name="Diamond 15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99"/>
            </a:p>
          </p:txBody>
        </p:sp>
        <p:cxnSp>
          <p:nvCxnSpPr>
            <p:cNvPr id="17" name="Straight Connector 16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838199" y="4083846"/>
            <a:ext cx="2393125" cy="2393125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2093399" y="2838979"/>
            <a:ext cx="1116000" cy="111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3365108" y="1574969"/>
            <a:ext cx="1116000" cy="111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838201" y="2838979"/>
            <a:ext cx="1116000" cy="111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2093399" y="1574969"/>
            <a:ext cx="1116000" cy="111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365108" y="2838979"/>
            <a:ext cx="1116000" cy="111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3365108" y="4083844"/>
            <a:ext cx="1116000" cy="111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639250" y="1575981"/>
            <a:ext cx="2393125" cy="2393125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4655944" y="4083846"/>
            <a:ext cx="2393125" cy="2393125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731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1" y="358905"/>
            <a:ext cx="10515600" cy="691779"/>
          </a:xfrm>
        </p:spPr>
        <p:txBody>
          <a:bodyPr>
            <a:normAutofit/>
          </a:bodyPr>
          <a:lstStyle>
            <a:lvl1pPr algn="ctr">
              <a:defRPr sz="3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631215" y="948448"/>
            <a:ext cx="2914332" cy="72000"/>
            <a:chOff x="4631214" y="913723"/>
            <a:chExt cx="2914332" cy="72000"/>
          </a:xfrm>
        </p:grpSpPr>
        <p:sp>
          <p:nvSpPr>
            <p:cNvPr id="16" name="Diamond 15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99"/>
            </a:p>
          </p:txBody>
        </p:sp>
        <p:cxnSp>
          <p:nvCxnSpPr>
            <p:cNvPr id="17" name="Straight Connector 16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77800" y="1574165"/>
            <a:ext cx="3492000" cy="2124000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369801" y="4134485"/>
            <a:ext cx="3492000" cy="2124000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861800" y="1574165"/>
            <a:ext cx="3492000" cy="2124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4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1" y="358905"/>
            <a:ext cx="10515600" cy="691779"/>
          </a:xfrm>
        </p:spPr>
        <p:txBody>
          <a:bodyPr>
            <a:normAutofit/>
          </a:bodyPr>
          <a:lstStyle>
            <a:lvl1pPr algn="ctr">
              <a:defRPr sz="3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631215" y="948448"/>
            <a:ext cx="2914332" cy="72000"/>
            <a:chOff x="4631214" y="913723"/>
            <a:chExt cx="2914332" cy="72000"/>
          </a:xfrm>
        </p:grpSpPr>
        <p:sp>
          <p:nvSpPr>
            <p:cNvPr id="16" name="Diamond 15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99"/>
            </a:p>
          </p:txBody>
        </p:sp>
        <p:cxnSp>
          <p:nvCxnSpPr>
            <p:cNvPr id="17" name="Straight Connector 16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38200" y="1717673"/>
            <a:ext cx="2341986" cy="2341986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904174" y="1717673"/>
            <a:ext cx="2341986" cy="2341986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9018974" y="1717673"/>
            <a:ext cx="2341986" cy="2341986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2882334" y="3806874"/>
            <a:ext cx="2341986" cy="2341986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997134" y="3806874"/>
            <a:ext cx="2341986" cy="2341986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80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1" y="358905"/>
            <a:ext cx="10515600" cy="691779"/>
          </a:xfrm>
        </p:spPr>
        <p:txBody>
          <a:bodyPr>
            <a:normAutofit/>
          </a:bodyPr>
          <a:lstStyle>
            <a:lvl1pPr algn="ctr">
              <a:defRPr sz="3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631215" y="948448"/>
            <a:ext cx="2914332" cy="72000"/>
            <a:chOff x="4631214" y="913723"/>
            <a:chExt cx="2914332" cy="72000"/>
          </a:xfrm>
        </p:grpSpPr>
        <p:sp>
          <p:nvSpPr>
            <p:cNvPr id="16" name="Diamond 15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99"/>
            </a:p>
          </p:txBody>
        </p:sp>
        <p:cxnSp>
          <p:nvCxnSpPr>
            <p:cNvPr id="17" name="Straight Connector 16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199750" y="1639163"/>
            <a:ext cx="4896000" cy="2160000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72406" y="3916945"/>
            <a:ext cx="2623344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6224295" y="3916945"/>
            <a:ext cx="4320000" cy="2160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7792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1" y="358905"/>
            <a:ext cx="10515600" cy="691779"/>
          </a:xfrm>
        </p:spPr>
        <p:txBody>
          <a:bodyPr>
            <a:normAutofit/>
          </a:bodyPr>
          <a:lstStyle>
            <a:lvl1pPr algn="ctr">
              <a:defRPr sz="3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631215" y="948448"/>
            <a:ext cx="2914332" cy="72000"/>
            <a:chOff x="4631214" y="913723"/>
            <a:chExt cx="2914332" cy="72000"/>
          </a:xfrm>
        </p:grpSpPr>
        <p:sp>
          <p:nvSpPr>
            <p:cNvPr id="16" name="Diamond 15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99"/>
            </a:p>
          </p:txBody>
        </p:sp>
        <p:cxnSp>
          <p:nvCxnSpPr>
            <p:cNvPr id="17" name="Straight Connector 16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648295" y="1637948"/>
            <a:ext cx="4896000" cy="2160000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8160596" y="3916945"/>
            <a:ext cx="2394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1189306" y="1637948"/>
            <a:ext cx="432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648296" y="3916945"/>
            <a:ext cx="2394000" cy="2160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4255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1" y="358905"/>
            <a:ext cx="10515600" cy="691779"/>
          </a:xfrm>
        </p:spPr>
        <p:txBody>
          <a:bodyPr>
            <a:normAutofit/>
          </a:bodyPr>
          <a:lstStyle>
            <a:lvl1pPr algn="ctr">
              <a:defRPr sz="3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631215" y="948448"/>
            <a:ext cx="2914332" cy="72000"/>
            <a:chOff x="4631214" y="913723"/>
            <a:chExt cx="2914332" cy="72000"/>
          </a:xfrm>
        </p:grpSpPr>
        <p:sp>
          <p:nvSpPr>
            <p:cNvPr id="16" name="Diamond 15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99"/>
            </a:p>
          </p:txBody>
        </p:sp>
        <p:cxnSp>
          <p:nvCxnSpPr>
            <p:cNvPr id="17" name="Straight Connector 16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648295" y="1637948"/>
            <a:ext cx="5705505" cy="2160000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8581799" y="3916945"/>
            <a:ext cx="2772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838200" y="1637949"/>
            <a:ext cx="4691795" cy="4438997"/>
          </a:xfrm>
        </p:spPr>
        <p:txBody>
          <a:bodyPr/>
          <a:lstStyle/>
          <a:p>
            <a:endParaRPr lang="id-ID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648295" y="3916945"/>
            <a:ext cx="2772000" cy="2160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1514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1" y="358905"/>
            <a:ext cx="10515600" cy="691779"/>
          </a:xfrm>
        </p:spPr>
        <p:txBody>
          <a:bodyPr>
            <a:normAutofit/>
          </a:bodyPr>
          <a:lstStyle>
            <a:lvl1pPr algn="ctr">
              <a:defRPr sz="3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631215" y="948448"/>
            <a:ext cx="2914332" cy="72000"/>
            <a:chOff x="4631214" y="913723"/>
            <a:chExt cx="2914332" cy="72000"/>
          </a:xfrm>
        </p:grpSpPr>
        <p:sp>
          <p:nvSpPr>
            <p:cNvPr id="16" name="Diamond 15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99"/>
            </a:p>
          </p:txBody>
        </p:sp>
        <p:cxnSp>
          <p:nvCxnSpPr>
            <p:cNvPr id="17" name="Straight Connector 16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682200" y="1637947"/>
            <a:ext cx="2844000" cy="2214000"/>
          </a:xfrm>
        </p:spPr>
        <p:txBody>
          <a:bodyPr/>
          <a:lstStyle/>
          <a:p>
            <a:endParaRPr lang="id-ID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6662005" y="1637949"/>
            <a:ext cx="4691795" cy="4438997"/>
          </a:xfrm>
        </p:spPr>
        <p:txBody>
          <a:bodyPr/>
          <a:lstStyle/>
          <a:p>
            <a:endParaRPr lang="id-ID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38201" y="3862944"/>
            <a:ext cx="2844000" cy="2214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1908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1" y="358905"/>
            <a:ext cx="10515600" cy="691779"/>
          </a:xfrm>
        </p:spPr>
        <p:txBody>
          <a:bodyPr>
            <a:normAutofit/>
          </a:bodyPr>
          <a:lstStyle>
            <a:lvl1pPr algn="ctr">
              <a:defRPr sz="3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631215" y="948448"/>
            <a:ext cx="2914332" cy="72000"/>
            <a:chOff x="4631214" y="913723"/>
            <a:chExt cx="2914332" cy="72000"/>
          </a:xfrm>
        </p:grpSpPr>
        <p:sp>
          <p:nvSpPr>
            <p:cNvPr id="16" name="Diamond 15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99"/>
            </a:p>
          </p:txBody>
        </p:sp>
        <p:cxnSp>
          <p:nvCxnSpPr>
            <p:cNvPr id="17" name="Straight Connector 16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222376" y="1623697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799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33786" y="1623697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799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858049" y="1623697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799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222376" y="3855611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799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4533786" y="3855611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799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7858049" y="3855611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799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5110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991D5-7E0A-4BAA-AE15-B00DFF424A55}" type="datetime1">
              <a:rPr lang="en-US" smtClean="0"/>
              <a:pPr/>
              <a:t>3/2/21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3778049"/>
            <a:ext cx="2035200" cy="20352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027577" y="1743335"/>
            <a:ext cx="2035200" cy="20352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071049" y="3778049"/>
            <a:ext cx="2035200" cy="20352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6110819" y="1743335"/>
            <a:ext cx="2035200" cy="2035200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8147833" y="3778049"/>
            <a:ext cx="2035200" cy="2035200"/>
          </a:xfrm>
        </p:spPr>
        <p:txBody>
          <a:bodyPr/>
          <a:lstStyle/>
          <a:p>
            <a:endParaRPr lang="id-ID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0175411" y="1743335"/>
            <a:ext cx="2035200" cy="2035200"/>
          </a:xfrm>
        </p:spPr>
        <p:txBody>
          <a:bodyPr/>
          <a:lstStyle/>
          <a:p>
            <a:endParaRPr lang="id-ID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1" y="358905"/>
            <a:ext cx="10515600" cy="691779"/>
          </a:xfrm>
        </p:spPr>
        <p:txBody>
          <a:bodyPr>
            <a:normAutofit/>
          </a:bodyPr>
          <a:lstStyle>
            <a:lvl1pPr algn="ctr">
              <a:defRPr sz="3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4631215" y="948448"/>
            <a:ext cx="2914332" cy="72000"/>
            <a:chOff x="4631214" y="913723"/>
            <a:chExt cx="2914332" cy="72000"/>
          </a:xfrm>
        </p:grpSpPr>
        <p:sp>
          <p:nvSpPr>
            <p:cNvPr id="18" name="Diamond 1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99"/>
            </a:p>
          </p:txBody>
        </p:sp>
        <p:cxnSp>
          <p:nvCxnSpPr>
            <p:cNvPr id="19" name="Straight Connector 18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lide Number Placeholder 4"/>
          <p:cNvSpPr>
            <a:spLocks noGrp="1"/>
          </p:cNvSpPr>
          <p:nvPr>
            <p:ph type="sldNum" sz="quarter" idx="27"/>
          </p:nvPr>
        </p:nvSpPr>
        <p:spPr>
          <a:xfrm>
            <a:off x="11671298" y="446250"/>
            <a:ext cx="513080" cy="365125"/>
          </a:xfrm>
        </p:spPr>
        <p:txBody>
          <a:bodyPr/>
          <a:lstStyle/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68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991D5-7E0A-4BAA-AE15-B00DFF424A55}" type="datetime1">
              <a:rPr lang="en-US" smtClean="0"/>
              <a:pPr/>
              <a:t>3/2/21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1" y="358905"/>
            <a:ext cx="10515600" cy="691779"/>
          </a:xfrm>
        </p:spPr>
        <p:txBody>
          <a:bodyPr>
            <a:normAutofit/>
          </a:bodyPr>
          <a:lstStyle>
            <a:lvl1pPr algn="ctr">
              <a:defRPr sz="3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4631215" y="948448"/>
            <a:ext cx="2914332" cy="72000"/>
            <a:chOff x="4631214" y="913723"/>
            <a:chExt cx="2914332" cy="72000"/>
          </a:xfrm>
        </p:grpSpPr>
        <p:sp>
          <p:nvSpPr>
            <p:cNvPr id="18" name="Diamond 1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99"/>
            </a:p>
          </p:txBody>
        </p:sp>
        <p:cxnSp>
          <p:nvCxnSpPr>
            <p:cNvPr id="19" name="Straight Connector 18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217800" y="1526591"/>
            <a:ext cx="5136001" cy="3360000"/>
          </a:xfrm>
          <a:prstGeom prst="rect">
            <a:avLst/>
          </a:prstGeom>
        </p:spPr>
      </p:sp>
      <p:sp>
        <p:nvSpPr>
          <p:cNvPr id="2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38200" y="1526591"/>
            <a:ext cx="5136001" cy="3360000"/>
          </a:xfrm>
          <a:prstGeom prst="rect">
            <a:avLst/>
          </a:prstGeom>
        </p:spPr>
      </p: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1298" y="446250"/>
            <a:ext cx="513080" cy="365125"/>
          </a:xfrm>
        </p:spPr>
        <p:txBody>
          <a:bodyPr/>
          <a:lstStyle/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2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B0808D5-0B05-448D-8C81-DC0B25B57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0C0B-36D7-4842-BD52-3D834DF95C7E}" type="datetimeFigureOut">
              <a:rPr lang="ar-SA" smtClean="0"/>
              <a:pPr/>
              <a:t>19 رجب، 1442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D4D653C-ACC7-4EBC-83FB-DF54163F9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9EA05FC-950B-4358-99C5-749C2E4F2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0DDA-0A7C-44CA-A5E2-1B1CA0A9AF0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43094105"/>
      </p:ext>
    </p:extLst>
  </p:cSld>
  <p:clrMapOvr>
    <a:masterClrMapping/>
  </p:clrMapOvr>
  <p:transition spd="slow">
    <p:push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991D5-7E0A-4BAA-AE15-B00DFF424A55}" type="datetime1">
              <a:rPr lang="en-US" smtClean="0"/>
              <a:pPr/>
              <a:t>3/2/21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1" y="358905"/>
            <a:ext cx="10515600" cy="691779"/>
          </a:xfrm>
        </p:spPr>
        <p:txBody>
          <a:bodyPr>
            <a:normAutofit/>
          </a:bodyPr>
          <a:lstStyle>
            <a:lvl1pPr algn="ctr">
              <a:defRPr sz="3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4631215" y="948448"/>
            <a:ext cx="2914332" cy="72000"/>
            <a:chOff x="4631214" y="913723"/>
            <a:chExt cx="2914332" cy="72000"/>
          </a:xfrm>
        </p:grpSpPr>
        <p:sp>
          <p:nvSpPr>
            <p:cNvPr id="18" name="Diamond 1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99"/>
            </a:p>
          </p:txBody>
        </p:sp>
        <p:cxnSp>
          <p:nvCxnSpPr>
            <p:cNvPr id="19" name="Straight Connector 18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853440" y="1463040"/>
            <a:ext cx="2496000" cy="3792000"/>
          </a:xfrm>
        </p:spPr>
        <p:txBody>
          <a:bodyPr>
            <a:normAutofit/>
          </a:bodyPr>
          <a:lstStyle>
            <a:lvl1pPr>
              <a:defRPr sz="2399"/>
            </a:lvl1pPr>
          </a:lstStyle>
          <a:p>
            <a:endParaRPr lang="id-ID"/>
          </a:p>
        </p:txBody>
      </p:sp>
      <p:sp>
        <p:nvSpPr>
          <p:cNvPr id="13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3516179" y="2212137"/>
            <a:ext cx="2496000" cy="3792000"/>
          </a:xfrm>
        </p:spPr>
        <p:txBody>
          <a:bodyPr>
            <a:normAutofit/>
          </a:bodyPr>
          <a:lstStyle>
            <a:lvl1pPr>
              <a:defRPr sz="2399"/>
            </a:lvl1pPr>
          </a:lstStyle>
          <a:p>
            <a:endParaRPr lang="id-ID"/>
          </a:p>
        </p:txBody>
      </p:sp>
      <p:sp>
        <p:nvSpPr>
          <p:cNvPr id="14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6191617" y="1463040"/>
            <a:ext cx="2496000" cy="3792000"/>
          </a:xfrm>
        </p:spPr>
        <p:txBody>
          <a:bodyPr>
            <a:normAutofit/>
          </a:bodyPr>
          <a:lstStyle>
            <a:lvl1pPr>
              <a:defRPr sz="2399"/>
            </a:lvl1pPr>
          </a:lstStyle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8855517" y="2212137"/>
            <a:ext cx="2496000" cy="3792000"/>
          </a:xfrm>
        </p:spPr>
        <p:txBody>
          <a:bodyPr>
            <a:normAutofit/>
          </a:bodyPr>
          <a:lstStyle>
            <a:lvl1pPr>
              <a:defRPr sz="2399"/>
            </a:lvl1pPr>
          </a:lstStyle>
          <a:p>
            <a:endParaRPr lang="id-ID"/>
          </a:p>
        </p:txBody>
      </p:sp>
      <p:sp>
        <p:nvSpPr>
          <p:cNvPr id="2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1298" y="446250"/>
            <a:ext cx="513080" cy="365125"/>
          </a:xfrm>
        </p:spPr>
        <p:txBody>
          <a:bodyPr/>
          <a:lstStyle/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00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/>
      <p:bldP spid="13" grpId="0"/>
      <p:bldP spid="14" grpId="0"/>
      <p:bldP spid="23" grpId="0"/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991D5-7E0A-4BAA-AE15-B00DFF424A55}" type="datetime1">
              <a:rPr lang="en-US" smtClean="0"/>
              <a:pPr/>
              <a:t>3/2/21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1" y="358905"/>
            <a:ext cx="10515600" cy="691779"/>
          </a:xfrm>
        </p:spPr>
        <p:txBody>
          <a:bodyPr>
            <a:normAutofit/>
          </a:bodyPr>
          <a:lstStyle>
            <a:lvl1pPr algn="ctr">
              <a:defRPr sz="3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4631215" y="948448"/>
            <a:ext cx="2914332" cy="72000"/>
            <a:chOff x="4631214" y="913723"/>
            <a:chExt cx="2914332" cy="72000"/>
          </a:xfrm>
        </p:grpSpPr>
        <p:sp>
          <p:nvSpPr>
            <p:cNvPr id="18" name="Diamond 1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99"/>
            </a:p>
          </p:txBody>
        </p:sp>
        <p:cxnSp>
          <p:nvCxnSpPr>
            <p:cNvPr id="19" name="Straight Connector 18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1298" y="446250"/>
            <a:ext cx="513080" cy="365125"/>
          </a:xfrm>
        </p:spPr>
        <p:txBody>
          <a:bodyPr/>
          <a:lstStyle/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44616" y="1585885"/>
            <a:ext cx="2608262" cy="2608262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948341" y="2960083"/>
            <a:ext cx="2608262" cy="2608262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352065" y="1585885"/>
            <a:ext cx="2608262" cy="2608262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755788" y="2960083"/>
            <a:ext cx="2608262" cy="2608262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159513" y="1585885"/>
            <a:ext cx="2608262" cy="2608262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563236" y="2964913"/>
            <a:ext cx="2608262" cy="2608262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8966961" y="1590715"/>
            <a:ext cx="2608262" cy="2608262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954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991D5-7E0A-4BAA-AE15-B00DFF424A55}" type="datetime1">
              <a:rPr lang="en-US" smtClean="0"/>
              <a:pPr/>
              <a:t>3/2/21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1" y="358905"/>
            <a:ext cx="10515600" cy="691779"/>
          </a:xfrm>
        </p:spPr>
        <p:txBody>
          <a:bodyPr>
            <a:normAutofit/>
          </a:bodyPr>
          <a:lstStyle>
            <a:lvl1pPr algn="ctr">
              <a:defRPr sz="3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4631215" y="948448"/>
            <a:ext cx="2914332" cy="72000"/>
            <a:chOff x="4631214" y="913723"/>
            <a:chExt cx="2914332" cy="72000"/>
          </a:xfrm>
        </p:grpSpPr>
        <p:sp>
          <p:nvSpPr>
            <p:cNvPr id="18" name="Diamond 1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99"/>
            </a:p>
          </p:txBody>
        </p:sp>
        <p:cxnSp>
          <p:nvCxnSpPr>
            <p:cNvPr id="19" name="Straight Connector 18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1298" y="446250"/>
            <a:ext cx="513080" cy="365125"/>
          </a:xfrm>
        </p:spPr>
        <p:txBody>
          <a:bodyPr/>
          <a:lstStyle/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18037" y="3565438"/>
            <a:ext cx="1940759" cy="1940759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549938" y="2534867"/>
            <a:ext cx="1940759" cy="1940759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549938" y="4596009"/>
            <a:ext cx="1940759" cy="1940759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581838" y="3565438"/>
            <a:ext cx="1940759" cy="1940759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797285" y="2185032"/>
            <a:ext cx="1940759" cy="1940759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8829184" y="1154461"/>
            <a:ext cx="1940759" cy="1940759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829184" y="3215601"/>
            <a:ext cx="1940759" cy="1940759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861084" y="2185032"/>
            <a:ext cx="1940759" cy="1940759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2609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991D5-7E0A-4BAA-AE15-B00DFF424A55}" type="datetime1">
              <a:rPr lang="en-US" smtClean="0"/>
              <a:pPr/>
              <a:t>3/2/21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1" y="358905"/>
            <a:ext cx="10515600" cy="691779"/>
          </a:xfrm>
        </p:spPr>
        <p:txBody>
          <a:bodyPr>
            <a:normAutofit/>
          </a:bodyPr>
          <a:lstStyle>
            <a:lvl1pPr algn="ctr">
              <a:defRPr sz="3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4631215" y="948448"/>
            <a:ext cx="2914332" cy="72000"/>
            <a:chOff x="4631214" y="913723"/>
            <a:chExt cx="2914332" cy="72000"/>
          </a:xfrm>
        </p:grpSpPr>
        <p:sp>
          <p:nvSpPr>
            <p:cNvPr id="18" name="Diamond 1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99"/>
            </a:p>
          </p:txBody>
        </p:sp>
        <p:cxnSp>
          <p:nvCxnSpPr>
            <p:cNvPr id="19" name="Straight Connector 18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1298" y="446250"/>
            <a:ext cx="513080" cy="365125"/>
          </a:xfrm>
        </p:spPr>
        <p:txBody>
          <a:bodyPr/>
          <a:lstStyle/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0" y="1872615"/>
            <a:ext cx="8288338" cy="3204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096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991D5-7E0A-4BAA-AE15-B00DFF424A55}" type="datetime1">
              <a:rPr lang="en-US" smtClean="0"/>
              <a:pPr/>
              <a:t>3/2/21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1" y="358905"/>
            <a:ext cx="10515600" cy="691779"/>
          </a:xfrm>
        </p:spPr>
        <p:txBody>
          <a:bodyPr>
            <a:normAutofit/>
          </a:bodyPr>
          <a:lstStyle>
            <a:lvl1pPr algn="ctr">
              <a:defRPr sz="3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4631215" y="948448"/>
            <a:ext cx="2914332" cy="72000"/>
            <a:chOff x="4631214" y="913723"/>
            <a:chExt cx="2914332" cy="72000"/>
          </a:xfrm>
        </p:grpSpPr>
        <p:sp>
          <p:nvSpPr>
            <p:cNvPr id="18" name="Diamond 1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99"/>
            </a:p>
          </p:txBody>
        </p:sp>
        <p:cxnSp>
          <p:nvCxnSpPr>
            <p:cNvPr id="19" name="Straight Connector 18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1298" y="446250"/>
            <a:ext cx="513080" cy="365125"/>
          </a:xfrm>
        </p:spPr>
        <p:txBody>
          <a:bodyPr/>
          <a:lstStyle/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60400" y="1524000"/>
            <a:ext cx="10632440" cy="3504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1382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991D5-7E0A-4BAA-AE15-B00DFF424A55}" type="datetime1">
              <a:rPr lang="en-US" smtClean="0"/>
              <a:pPr/>
              <a:t>3/2/21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1" y="358905"/>
            <a:ext cx="10515600" cy="691779"/>
          </a:xfrm>
        </p:spPr>
        <p:txBody>
          <a:bodyPr>
            <a:normAutofit/>
          </a:bodyPr>
          <a:lstStyle>
            <a:lvl1pPr algn="ctr">
              <a:defRPr sz="3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4631215" y="948448"/>
            <a:ext cx="2914332" cy="72000"/>
            <a:chOff x="4631214" y="913723"/>
            <a:chExt cx="2914332" cy="72000"/>
          </a:xfrm>
        </p:grpSpPr>
        <p:sp>
          <p:nvSpPr>
            <p:cNvPr id="18" name="Diamond 1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99"/>
            </a:p>
          </p:txBody>
        </p:sp>
        <p:cxnSp>
          <p:nvCxnSpPr>
            <p:cNvPr id="19" name="Straight Connector 18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1298" y="446250"/>
            <a:ext cx="513080" cy="365125"/>
          </a:xfrm>
        </p:spPr>
        <p:txBody>
          <a:bodyPr/>
          <a:lstStyle/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" y="2065710"/>
            <a:ext cx="12184378" cy="2782251"/>
          </a:xfrm>
        </p:spPr>
        <p:txBody>
          <a:bodyPr/>
          <a:lstStyle/>
          <a:p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207761" y="3169285"/>
            <a:ext cx="1800000" cy="1368000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7688260" y="1858118"/>
            <a:ext cx="3010220" cy="1829962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9875108" y="3304626"/>
            <a:ext cx="1935892" cy="1191174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33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991D5-7E0A-4BAA-AE15-B00DFF424A55}" type="datetime1">
              <a:rPr lang="en-US" smtClean="0"/>
              <a:pPr/>
              <a:t>3/2/21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1" y="358905"/>
            <a:ext cx="10515600" cy="691779"/>
          </a:xfrm>
        </p:spPr>
        <p:txBody>
          <a:bodyPr>
            <a:normAutofit/>
          </a:bodyPr>
          <a:lstStyle>
            <a:lvl1pPr algn="ctr">
              <a:defRPr sz="3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4631215" y="948448"/>
            <a:ext cx="2914332" cy="72000"/>
            <a:chOff x="4631214" y="913723"/>
            <a:chExt cx="2914332" cy="72000"/>
          </a:xfrm>
        </p:grpSpPr>
        <p:sp>
          <p:nvSpPr>
            <p:cNvPr id="18" name="Diamond 1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99"/>
            </a:p>
          </p:txBody>
        </p:sp>
        <p:cxnSp>
          <p:nvCxnSpPr>
            <p:cNvPr id="19" name="Straight Connector 18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1298" y="446250"/>
            <a:ext cx="513080" cy="365125"/>
          </a:xfrm>
        </p:spPr>
        <p:txBody>
          <a:bodyPr/>
          <a:lstStyle/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472344" y="2065761"/>
            <a:ext cx="4686724" cy="2832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8385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991D5-7E0A-4BAA-AE15-B00DFF424A55}" type="datetime1">
              <a:rPr lang="en-US" smtClean="0"/>
              <a:pPr/>
              <a:t>3/2/21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1" y="358905"/>
            <a:ext cx="10515600" cy="691779"/>
          </a:xfrm>
        </p:spPr>
        <p:txBody>
          <a:bodyPr>
            <a:normAutofit/>
          </a:bodyPr>
          <a:lstStyle>
            <a:lvl1pPr algn="ctr">
              <a:defRPr sz="3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4631215" y="948448"/>
            <a:ext cx="2914332" cy="72000"/>
            <a:chOff x="4631214" y="913723"/>
            <a:chExt cx="2914332" cy="72000"/>
          </a:xfrm>
        </p:grpSpPr>
        <p:sp>
          <p:nvSpPr>
            <p:cNvPr id="18" name="Diamond 1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99"/>
            </a:p>
          </p:txBody>
        </p:sp>
        <p:cxnSp>
          <p:nvCxnSpPr>
            <p:cNvPr id="19" name="Straight Connector 18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1298" y="446250"/>
            <a:ext cx="513080" cy="365125"/>
          </a:xfrm>
        </p:spPr>
        <p:txBody>
          <a:bodyPr/>
          <a:lstStyle/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358005" y="3327401"/>
            <a:ext cx="3475991" cy="219689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8348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991D5-7E0A-4BAA-AE15-B00DFF424A55}" type="datetime1">
              <a:rPr lang="en-US" smtClean="0"/>
              <a:pPr/>
              <a:t>3/2/21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1" y="358905"/>
            <a:ext cx="10515600" cy="691779"/>
          </a:xfrm>
        </p:spPr>
        <p:txBody>
          <a:bodyPr>
            <a:normAutofit/>
          </a:bodyPr>
          <a:lstStyle>
            <a:lvl1pPr algn="ctr">
              <a:defRPr sz="3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4631215" y="948448"/>
            <a:ext cx="2914332" cy="72000"/>
            <a:chOff x="4631214" y="913723"/>
            <a:chExt cx="2914332" cy="72000"/>
          </a:xfrm>
        </p:grpSpPr>
        <p:sp>
          <p:nvSpPr>
            <p:cNvPr id="18" name="Diamond 1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99"/>
            </a:p>
          </p:txBody>
        </p:sp>
        <p:cxnSp>
          <p:nvCxnSpPr>
            <p:cNvPr id="19" name="Straight Connector 18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1298" y="446250"/>
            <a:ext cx="513080" cy="365125"/>
          </a:xfrm>
        </p:spPr>
        <p:txBody>
          <a:bodyPr/>
          <a:lstStyle/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120834" y="3802772"/>
            <a:ext cx="1583880" cy="2077328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165206" y="2906291"/>
            <a:ext cx="3725160" cy="2217359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3622998" y="4692612"/>
            <a:ext cx="712480" cy="1289088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7864966" y="4185113"/>
            <a:ext cx="2736001" cy="1796589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8267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991D5-7E0A-4BAA-AE15-B00DFF424A55}" type="datetime1">
              <a:rPr lang="en-US" smtClean="0"/>
              <a:pPr/>
              <a:t>3/2/21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1298" y="446250"/>
            <a:ext cx="513080" cy="365125"/>
          </a:xfrm>
        </p:spPr>
        <p:txBody>
          <a:bodyPr/>
          <a:lstStyle/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929894" y="1414272"/>
            <a:ext cx="2345436" cy="4210304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69075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D7FE00C-5458-473C-B3B9-03831CDE0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6F17BF6-D380-47B2-A7A5-8BBEAAD18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50A80F0-18EB-401F-BF39-38E5E4E0A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A3C7CB2-A79A-4525-8520-945322070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0C0B-36D7-4842-BD52-3D834DF95C7E}" type="datetimeFigureOut">
              <a:rPr lang="ar-SA" smtClean="0"/>
              <a:pPr/>
              <a:t>19 رجب، 1442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CFA3B24-C2A8-49A0-BB0F-80B538463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229BD85-2FB8-4FC8-9ADC-727B6D4A6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0DDA-0A7C-44CA-A5E2-1B1CA0A9AF0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86346535"/>
      </p:ext>
    </p:extLst>
  </p:cSld>
  <p:clrMapOvr>
    <a:masterClrMapping/>
  </p:clrMapOvr>
  <p:transition spd="slow">
    <p:push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991D5-7E0A-4BAA-AE15-B00DFF424A55}" type="datetime1">
              <a:rPr lang="en-US" smtClean="0"/>
              <a:pPr/>
              <a:t>3/2/21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1298" y="446250"/>
            <a:ext cx="513080" cy="365125"/>
          </a:xfrm>
        </p:spPr>
        <p:txBody>
          <a:bodyPr/>
          <a:lstStyle/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796010" y="1333249"/>
            <a:ext cx="2455200" cy="4338346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3055003" y="1675629"/>
            <a:ext cx="2160001" cy="37760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8824769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1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14349" y="19383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42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8534399" y="19383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43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4610099" y="19383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838201" y="358905"/>
            <a:ext cx="10515600" cy="691779"/>
          </a:xfrm>
        </p:spPr>
        <p:txBody>
          <a:bodyPr>
            <a:normAutofit/>
          </a:bodyPr>
          <a:lstStyle>
            <a:lvl1pPr algn="ctr">
              <a:defRPr sz="3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4631215" y="948448"/>
            <a:ext cx="2914332" cy="72000"/>
            <a:chOff x="4631214" y="913723"/>
            <a:chExt cx="2914332" cy="72000"/>
          </a:xfrm>
        </p:grpSpPr>
        <p:sp>
          <p:nvSpPr>
            <p:cNvPr id="31" name="Diamond 30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99"/>
            </a:p>
          </p:txBody>
        </p:sp>
        <p:cxnSp>
          <p:nvCxnSpPr>
            <p:cNvPr id="32" name="Straight Connector 31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1298" y="446250"/>
            <a:ext cx="513080" cy="365125"/>
          </a:xfrm>
        </p:spPr>
        <p:txBody>
          <a:bodyPr/>
          <a:lstStyle/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55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28" grpId="0"/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838201" y="358905"/>
            <a:ext cx="10515600" cy="691779"/>
          </a:xfrm>
        </p:spPr>
        <p:txBody>
          <a:bodyPr>
            <a:normAutofit/>
          </a:bodyPr>
          <a:lstStyle>
            <a:lvl1pPr algn="ctr">
              <a:defRPr sz="3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4631215" y="948448"/>
            <a:ext cx="2914332" cy="72000"/>
            <a:chOff x="4631214" y="913723"/>
            <a:chExt cx="2914332" cy="72000"/>
          </a:xfrm>
        </p:grpSpPr>
        <p:sp>
          <p:nvSpPr>
            <p:cNvPr id="31" name="Diamond 30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99"/>
            </a:p>
          </p:txBody>
        </p:sp>
        <p:cxnSp>
          <p:nvCxnSpPr>
            <p:cNvPr id="32" name="Straight Connector 31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1298" y="446250"/>
            <a:ext cx="513080" cy="365125"/>
          </a:xfrm>
        </p:spPr>
        <p:txBody>
          <a:bodyPr/>
          <a:lstStyle/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012756" y="2279805"/>
            <a:ext cx="1294283" cy="1294283"/>
          </a:xfrm>
          <a:prstGeom prst="ellipse">
            <a:avLst/>
          </a:prstGeom>
          <a:ln w="254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247355" y="2279806"/>
            <a:ext cx="1294283" cy="1294283"/>
          </a:xfrm>
          <a:prstGeom prst="ellipse">
            <a:avLst/>
          </a:prstGeom>
          <a:ln w="254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477053" y="2279806"/>
            <a:ext cx="1294283" cy="1294283"/>
          </a:xfrm>
          <a:prstGeom prst="ellipse">
            <a:avLst/>
          </a:prstGeom>
          <a:ln w="254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681198" y="2279806"/>
            <a:ext cx="1294283" cy="1294283"/>
          </a:xfrm>
          <a:prstGeom prst="ellipse">
            <a:avLst/>
          </a:prstGeom>
          <a:ln w="254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9887008" y="2279806"/>
            <a:ext cx="1294283" cy="1294283"/>
          </a:xfrm>
          <a:prstGeom prst="ellipse">
            <a:avLst/>
          </a:prstGeom>
          <a:ln w="254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2111551" y="3174445"/>
            <a:ext cx="1294283" cy="1294283"/>
          </a:xfrm>
          <a:prstGeom prst="ellipse">
            <a:avLst/>
          </a:prstGeom>
          <a:ln w="254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4380925" y="3174445"/>
            <a:ext cx="1294283" cy="1294283"/>
          </a:xfrm>
          <a:prstGeom prst="ellipse">
            <a:avLst/>
          </a:prstGeom>
          <a:ln w="254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585070" y="3174445"/>
            <a:ext cx="1294283" cy="1294283"/>
          </a:xfrm>
          <a:prstGeom prst="ellipse">
            <a:avLst/>
          </a:prstGeom>
          <a:ln w="254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8796443" y="3174445"/>
            <a:ext cx="1294283" cy="1294283"/>
          </a:xfrm>
          <a:prstGeom prst="ellipse">
            <a:avLst/>
          </a:prstGeom>
          <a:ln w="254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3282130" y="4097494"/>
            <a:ext cx="1294283" cy="1294283"/>
          </a:xfrm>
          <a:prstGeom prst="ellipse">
            <a:avLst/>
          </a:prstGeom>
          <a:ln w="254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5511828" y="4097494"/>
            <a:ext cx="1294283" cy="1294283"/>
          </a:xfrm>
          <a:prstGeom prst="ellipse">
            <a:avLst/>
          </a:prstGeom>
          <a:ln w="254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7715973" y="4097494"/>
            <a:ext cx="1294283" cy="1294283"/>
          </a:xfrm>
          <a:prstGeom prst="ellipse">
            <a:avLst/>
          </a:prstGeom>
          <a:ln w="254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9921784" y="4097494"/>
            <a:ext cx="1294283" cy="1294283"/>
          </a:xfrm>
          <a:prstGeom prst="ellipse">
            <a:avLst/>
          </a:prstGeom>
          <a:ln w="254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1012756" y="4097494"/>
            <a:ext cx="1294283" cy="1294283"/>
          </a:xfrm>
          <a:prstGeom prst="ellipse">
            <a:avLst/>
          </a:prstGeom>
          <a:ln w="254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15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4135122"/>
            <a:ext cx="1737601" cy="2094381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737359" y="4135122"/>
            <a:ext cx="1737601" cy="2094381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3484879" y="4135122"/>
            <a:ext cx="1737601" cy="2094381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1" name="Picture Placeholder 98"/>
          <p:cNvSpPr>
            <a:spLocks noGrp="1"/>
          </p:cNvSpPr>
          <p:nvPr>
            <p:ph type="pic" sz="quarter" idx="13"/>
          </p:nvPr>
        </p:nvSpPr>
        <p:spPr>
          <a:xfrm>
            <a:off x="5234093" y="4135122"/>
            <a:ext cx="1737601" cy="2094381"/>
          </a:xfrm>
          <a:custGeom>
            <a:avLst/>
            <a:gdLst>
              <a:gd name="connsiteX0" fmla="*/ 0 w 1296000"/>
              <a:gd name="connsiteY0" fmla="*/ 0 h 1570786"/>
              <a:gd name="connsiteX1" fmla="*/ 459313 w 1296000"/>
              <a:gd name="connsiteY1" fmla="*/ 0 h 1570786"/>
              <a:gd name="connsiteX2" fmla="*/ 648000 w 1296000"/>
              <a:gd name="connsiteY2" fmla="*/ 188674 h 1570786"/>
              <a:gd name="connsiteX3" fmla="*/ 836688 w 1296000"/>
              <a:gd name="connsiteY3" fmla="*/ 0 h 1570786"/>
              <a:gd name="connsiteX4" fmla="*/ 1296000 w 1296000"/>
              <a:gd name="connsiteY4" fmla="*/ 0 h 1570786"/>
              <a:gd name="connsiteX5" fmla="*/ 1296000 w 1296000"/>
              <a:gd name="connsiteY5" fmla="*/ 1570786 h 1570786"/>
              <a:gd name="connsiteX6" fmla="*/ 0 w 1296000"/>
              <a:gd name="connsiteY6" fmla="*/ 1570786 h 1570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6000" h="1570786">
                <a:moveTo>
                  <a:pt x="0" y="0"/>
                </a:moveTo>
                <a:lnTo>
                  <a:pt x="459313" y="0"/>
                </a:lnTo>
                <a:lnTo>
                  <a:pt x="648000" y="188674"/>
                </a:lnTo>
                <a:lnTo>
                  <a:pt x="836688" y="0"/>
                </a:lnTo>
                <a:lnTo>
                  <a:pt x="1296000" y="0"/>
                </a:lnTo>
                <a:lnTo>
                  <a:pt x="1296000" y="1570786"/>
                </a:lnTo>
                <a:lnTo>
                  <a:pt x="0" y="157078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974839" y="4135122"/>
            <a:ext cx="1737601" cy="2094381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8707119" y="4135122"/>
            <a:ext cx="1737601" cy="2094381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0447867" y="4135122"/>
            <a:ext cx="1737601" cy="2094381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1" y="358905"/>
            <a:ext cx="10515600" cy="691779"/>
          </a:xfrm>
        </p:spPr>
        <p:txBody>
          <a:bodyPr>
            <a:normAutofit/>
          </a:bodyPr>
          <a:lstStyle>
            <a:lvl1pPr algn="ctr">
              <a:defRPr sz="3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4"/>
          </p:nvPr>
        </p:nvSpPr>
        <p:spPr>
          <a:xfrm>
            <a:off x="838201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631215" y="948448"/>
            <a:ext cx="2914332" cy="72000"/>
            <a:chOff x="4631214" y="913723"/>
            <a:chExt cx="2914332" cy="72000"/>
          </a:xfrm>
        </p:grpSpPr>
        <p:sp>
          <p:nvSpPr>
            <p:cNvPr id="20" name="Diamond 19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99"/>
            </a:p>
          </p:txBody>
        </p:sp>
        <p:cxnSp>
          <p:nvCxnSpPr>
            <p:cNvPr id="21" name="Straight Connector 20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1298" y="446250"/>
            <a:ext cx="513080" cy="365125"/>
          </a:xfrm>
        </p:spPr>
        <p:txBody>
          <a:bodyPr/>
          <a:lstStyle/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32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838201" y="358905"/>
            <a:ext cx="10515600" cy="691779"/>
          </a:xfrm>
        </p:spPr>
        <p:txBody>
          <a:bodyPr>
            <a:normAutofit/>
          </a:bodyPr>
          <a:lstStyle>
            <a:lvl1pPr algn="ctr">
              <a:defRPr sz="3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4631215" y="948448"/>
            <a:ext cx="2914332" cy="72000"/>
            <a:chOff x="4631214" y="913723"/>
            <a:chExt cx="2914332" cy="72000"/>
          </a:xfrm>
        </p:grpSpPr>
        <p:sp>
          <p:nvSpPr>
            <p:cNvPr id="31" name="Diamond 30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99"/>
            </a:p>
          </p:txBody>
        </p:sp>
        <p:cxnSp>
          <p:nvCxnSpPr>
            <p:cNvPr id="32" name="Straight Connector 31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1298" y="446250"/>
            <a:ext cx="513080" cy="365125"/>
          </a:xfrm>
        </p:spPr>
        <p:txBody>
          <a:bodyPr/>
          <a:lstStyle/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541521" y="1651002"/>
            <a:ext cx="1216025" cy="1216025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3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541521" y="3220816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36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8199120" y="3220815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37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744220" y="3220815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38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4541521" y="4716016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39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8199120" y="4716015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40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744220" y="4716015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1482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838201" y="358905"/>
            <a:ext cx="10515600" cy="691779"/>
          </a:xfrm>
        </p:spPr>
        <p:txBody>
          <a:bodyPr>
            <a:normAutofit/>
          </a:bodyPr>
          <a:lstStyle>
            <a:lvl1pPr algn="ctr">
              <a:defRPr sz="3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4631215" y="948448"/>
            <a:ext cx="2914332" cy="72000"/>
            <a:chOff x="4631214" y="913723"/>
            <a:chExt cx="2914332" cy="72000"/>
          </a:xfrm>
        </p:grpSpPr>
        <p:sp>
          <p:nvSpPr>
            <p:cNvPr id="31" name="Diamond 30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99"/>
            </a:p>
          </p:txBody>
        </p:sp>
        <p:cxnSp>
          <p:nvCxnSpPr>
            <p:cNvPr id="32" name="Straight Connector 31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1298" y="446250"/>
            <a:ext cx="513080" cy="365125"/>
          </a:xfrm>
        </p:spPr>
        <p:txBody>
          <a:bodyPr/>
          <a:lstStyle/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557838" y="1637992"/>
            <a:ext cx="1216025" cy="1216025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557838" y="3554942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9215439" y="3554941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1760537" y="3554941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8342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838201" y="358905"/>
            <a:ext cx="10515600" cy="691779"/>
          </a:xfrm>
        </p:spPr>
        <p:txBody>
          <a:bodyPr>
            <a:normAutofit/>
          </a:bodyPr>
          <a:lstStyle>
            <a:lvl1pPr algn="ctr">
              <a:defRPr sz="3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4631215" y="948448"/>
            <a:ext cx="2914332" cy="72000"/>
            <a:chOff x="4631214" y="913723"/>
            <a:chExt cx="2914332" cy="72000"/>
          </a:xfrm>
        </p:grpSpPr>
        <p:sp>
          <p:nvSpPr>
            <p:cNvPr id="31" name="Diamond 30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99"/>
            </a:p>
          </p:txBody>
        </p:sp>
        <p:cxnSp>
          <p:nvCxnSpPr>
            <p:cNvPr id="32" name="Straight Connector 31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1298" y="446250"/>
            <a:ext cx="513080" cy="365125"/>
          </a:xfrm>
        </p:spPr>
        <p:txBody>
          <a:bodyPr/>
          <a:lstStyle/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69900" y="3427420"/>
            <a:ext cx="900000" cy="900000"/>
          </a:xfrm>
          <a:prstGeom prst="roundRect">
            <a:avLst/>
          </a:prstGeom>
          <a:ln w="53975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3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284004" y="2622670"/>
            <a:ext cx="900000" cy="900000"/>
          </a:xfrm>
          <a:prstGeom prst="roundRect">
            <a:avLst/>
          </a:prstGeom>
          <a:ln w="53975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36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284004" y="4244905"/>
            <a:ext cx="900000" cy="900000"/>
          </a:xfrm>
          <a:prstGeom prst="roundRect">
            <a:avLst/>
          </a:prstGeom>
          <a:ln w="53975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37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376952" y="2622670"/>
            <a:ext cx="900000" cy="900000"/>
          </a:xfrm>
          <a:prstGeom prst="roundRect">
            <a:avLst/>
          </a:prstGeom>
          <a:ln w="53975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38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3376952" y="4244905"/>
            <a:ext cx="900000" cy="900000"/>
          </a:xfrm>
          <a:prstGeom prst="roundRect">
            <a:avLst/>
          </a:prstGeom>
          <a:ln w="53975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39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284004" y="5316124"/>
            <a:ext cx="900000" cy="900000"/>
          </a:xfrm>
          <a:prstGeom prst="roundRect">
            <a:avLst/>
          </a:prstGeom>
          <a:ln w="53975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40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6284004" y="1571913"/>
            <a:ext cx="900000" cy="900000"/>
          </a:xfrm>
          <a:prstGeom prst="roundRect">
            <a:avLst/>
          </a:prstGeom>
          <a:ln w="53975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41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9017679" y="2622670"/>
            <a:ext cx="900000" cy="900000"/>
          </a:xfrm>
          <a:prstGeom prst="roundRect">
            <a:avLst/>
          </a:prstGeom>
          <a:ln w="53975">
            <a:solidFill>
              <a:schemeClr val="accent5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42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9017679" y="4244905"/>
            <a:ext cx="900000" cy="900000"/>
          </a:xfrm>
          <a:prstGeom prst="roundRect">
            <a:avLst/>
          </a:prstGeom>
          <a:ln w="53975">
            <a:solidFill>
              <a:schemeClr val="accent6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0904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838201" y="358905"/>
            <a:ext cx="10515600" cy="691779"/>
          </a:xfrm>
        </p:spPr>
        <p:txBody>
          <a:bodyPr>
            <a:normAutofit/>
          </a:bodyPr>
          <a:lstStyle>
            <a:lvl1pPr algn="ctr">
              <a:defRPr sz="3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4631215" y="948448"/>
            <a:ext cx="2914332" cy="72000"/>
            <a:chOff x="4631214" y="913723"/>
            <a:chExt cx="2914332" cy="72000"/>
          </a:xfrm>
        </p:grpSpPr>
        <p:sp>
          <p:nvSpPr>
            <p:cNvPr id="31" name="Diamond 30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99"/>
            </a:p>
          </p:txBody>
        </p:sp>
        <p:cxnSp>
          <p:nvCxnSpPr>
            <p:cNvPr id="32" name="Straight Connector 31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1298" y="446250"/>
            <a:ext cx="513080" cy="365125"/>
          </a:xfrm>
        </p:spPr>
        <p:txBody>
          <a:bodyPr/>
          <a:lstStyle/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743456" y="2174877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778820" y="2165047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8638375" y="2174876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1295907" y="3628942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5331271" y="3619112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9190826" y="3628941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1295907" y="4978366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6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5331271" y="4968536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43" name="Picture Placeholder 9"/>
          <p:cNvSpPr>
            <a:spLocks noGrp="1"/>
          </p:cNvSpPr>
          <p:nvPr>
            <p:ph type="pic" sz="quarter" idx="22"/>
          </p:nvPr>
        </p:nvSpPr>
        <p:spPr>
          <a:xfrm>
            <a:off x="9190826" y="4978365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7288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838201" y="358905"/>
            <a:ext cx="10515600" cy="691779"/>
          </a:xfrm>
        </p:spPr>
        <p:txBody>
          <a:bodyPr>
            <a:normAutofit/>
          </a:bodyPr>
          <a:lstStyle>
            <a:lvl1pPr algn="ctr">
              <a:defRPr sz="3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4631215" y="948448"/>
            <a:ext cx="2914332" cy="72000"/>
            <a:chOff x="4631214" y="913723"/>
            <a:chExt cx="2914332" cy="72000"/>
          </a:xfrm>
        </p:grpSpPr>
        <p:sp>
          <p:nvSpPr>
            <p:cNvPr id="31" name="Diamond 30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99"/>
            </a:p>
          </p:txBody>
        </p:sp>
        <p:cxnSp>
          <p:nvCxnSpPr>
            <p:cNvPr id="32" name="Straight Connector 31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1298" y="446250"/>
            <a:ext cx="513080" cy="365125"/>
          </a:xfrm>
        </p:spPr>
        <p:txBody>
          <a:bodyPr/>
          <a:lstStyle/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94252" y="2113494"/>
            <a:ext cx="1825459" cy="182546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7305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838201" y="358905"/>
            <a:ext cx="10515600" cy="691779"/>
          </a:xfrm>
        </p:spPr>
        <p:txBody>
          <a:bodyPr>
            <a:normAutofit/>
          </a:bodyPr>
          <a:lstStyle>
            <a:lvl1pPr algn="ctr">
              <a:defRPr sz="3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4631215" y="948448"/>
            <a:ext cx="2914332" cy="72000"/>
            <a:chOff x="4631214" y="913723"/>
            <a:chExt cx="2914332" cy="72000"/>
          </a:xfrm>
        </p:grpSpPr>
        <p:sp>
          <p:nvSpPr>
            <p:cNvPr id="31" name="Diamond 30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99"/>
            </a:p>
          </p:txBody>
        </p:sp>
        <p:cxnSp>
          <p:nvCxnSpPr>
            <p:cNvPr id="32" name="Straight Connector 31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1298" y="446250"/>
            <a:ext cx="513080" cy="365125"/>
          </a:xfrm>
        </p:spPr>
        <p:txBody>
          <a:bodyPr/>
          <a:lstStyle/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0901" y="2165060"/>
            <a:ext cx="2755900" cy="3613440"/>
          </a:xfr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5523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6BF3B1C-AB20-42B1-8DA6-B8633A184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2F4B08AA-3219-441A-B452-58A3C8B0E2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83D29DC-2701-40A0-A9BD-A765D6022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36CA7C3-DF1A-47AD-8D02-03EF49896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0C0B-36D7-4842-BD52-3D834DF95C7E}" type="datetimeFigureOut">
              <a:rPr lang="ar-SA" smtClean="0"/>
              <a:pPr/>
              <a:t>19 رجب، 1442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BCD9DD3-1554-44E9-8EAA-47FB59826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FF353DF-A53E-4DB5-A8F3-D54EBA2F2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0DDA-0A7C-44CA-A5E2-1B1CA0A9AF0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7473305"/>
      </p:ext>
    </p:extLst>
  </p:cSld>
  <p:clrMapOvr>
    <a:masterClrMapping/>
  </p:clrMapOvr>
  <p:transition spd="slow">
    <p:push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838201" y="358905"/>
            <a:ext cx="10515600" cy="691779"/>
          </a:xfrm>
        </p:spPr>
        <p:txBody>
          <a:bodyPr>
            <a:normAutofit/>
          </a:bodyPr>
          <a:lstStyle>
            <a:lvl1pPr algn="ctr">
              <a:defRPr sz="3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4631215" y="948448"/>
            <a:ext cx="2914332" cy="72000"/>
            <a:chOff x="4631214" y="913723"/>
            <a:chExt cx="2914332" cy="72000"/>
          </a:xfrm>
        </p:grpSpPr>
        <p:sp>
          <p:nvSpPr>
            <p:cNvPr id="31" name="Diamond 30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99"/>
            </a:p>
          </p:txBody>
        </p:sp>
        <p:cxnSp>
          <p:nvCxnSpPr>
            <p:cNvPr id="32" name="Straight Connector 31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1298" y="446250"/>
            <a:ext cx="513080" cy="365125"/>
          </a:xfrm>
        </p:spPr>
        <p:txBody>
          <a:bodyPr/>
          <a:lstStyle/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24675" y="2000480"/>
            <a:ext cx="2280863" cy="34756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4935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838201" y="358905"/>
            <a:ext cx="10515600" cy="691779"/>
          </a:xfrm>
        </p:spPr>
        <p:txBody>
          <a:bodyPr>
            <a:normAutofit/>
          </a:bodyPr>
          <a:lstStyle>
            <a:lvl1pPr algn="ctr">
              <a:defRPr sz="3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4631215" y="948448"/>
            <a:ext cx="2914332" cy="72000"/>
            <a:chOff x="4631214" y="913723"/>
            <a:chExt cx="2914332" cy="72000"/>
          </a:xfrm>
        </p:grpSpPr>
        <p:sp>
          <p:nvSpPr>
            <p:cNvPr id="31" name="Diamond 30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99"/>
            </a:p>
          </p:txBody>
        </p:sp>
        <p:cxnSp>
          <p:nvCxnSpPr>
            <p:cNvPr id="32" name="Straight Connector 31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1298" y="446250"/>
            <a:ext cx="513080" cy="365125"/>
          </a:xfrm>
        </p:spPr>
        <p:txBody>
          <a:bodyPr/>
          <a:lstStyle/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739859" y="2009012"/>
            <a:ext cx="3547662" cy="3304668"/>
          </a:xfrm>
          <a:prstGeom prst="rect">
            <a:avLst/>
          </a:prstGeom>
        </p:spPr>
        <p:txBody>
          <a:bodyPr/>
          <a:lstStyle>
            <a:lvl1pPr>
              <a:defRPr sz="2132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5575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838201" y="358905"/>
            <a:ext cx="10515600" cy="691779"/>
          </a:xfrm>
        </p:spPr>
        <p:txBody>
          <a:bodyPr>
            <a:normAutofit/>
          </a:bodyPr>
          <a:lstStyle>
            <a:lvl1pPr algn="ctr">
              <a:defRPr sz="3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4631215" y="948448"/>
            <a:ext cx="2914332" cy="72000"/>
            <a:chOff x="4631214" y="913723"/>
            <a:chExt cx="2914332" cy="72000"/>
          </a:xfrm>
        </p:grpSpPr>
        <p:sp>
          <p:nvSpPr>
            <p:cNvPr id="31" name="Diamond 30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99"/>
            </a:p>
          </p:txBody>
        </p:sp>
        <p:cxnSp>
          <p:nvCxnSpPr>
            <p:cNvPr id="32" name="Straight Connector 31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1298" y="446250"/>
            <a:ext cx="513080" cy="365125"/>
          </a:xfrm>
        </p:spPr>
        <p:txBody>
          <a:bodyPr/>
          <a:lstStyle/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538480" y="1947333"/>
            <a:ext cx="3600001" cy="3600000"/>
          </a:xfrm>
          <a:prstGeom prst="ellipse">
            <a:avLst/>
          </a:prstGeom>
        </p:spPr>
        <p:txBody>
          <a:bodyPr/>
          <a:lstStyle>
            <a:lvl1pPr>
              <a:defRPr sz="2132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9294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838201" y="358905"/>
            <a:ext cx="10515600" cy="691779"/>
          </a:xfrm>
        </p:spPr>
        <p:txBody>
          <a:bodyPr>
            <a:normAutofit/>
          </a:bodyPr>
          <a:lstStyle>
            <a:lvl1pPr algn="ctr">
              <a:defRPr sz="3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4631215" y="948448"/>
            <a:ext cx="2914332" cy="72000"/>
            <a:chOff x="4631214" y="913723"/>
            <a:chExt cx="2914332" cy="72000"/>
          </a:xfrm>
        </p:grpSpPr>
        <p:sp>
          <p:nvSpPr>
            <p:cNvPr id="31" name="Diamond 30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99"/>
            </a:p>
          </p:txBody>
        </p:sp>
        <p:cxnSp>
          <p:nvCxnSpPr>
            <p:cNvPr id="32" name="Straight Connector 31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1298" y="446250"/>
            <a:ext cx="513080" cy="365125"/>
          </a:xfrm>
        </p:spPr>
        <p:txBody>
          <a:bodyPr/>
          <a:lstStyle/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633133" y="1898482"/>
            <a:ext cx="829443" cy="829441"/>
          </a:xfrm>
          <a:prstGeom prst="roundRect">
            <a:avLst/>
          </a:prstGeom>
          <a:ln>
            <a:solidFill>
              <a:schemeClr val="bg2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2633133" y="3408051"/>
            <a:ext cx="829443" cy="829441"/>
          </a:xfrm>
          <a:prstGeom prst="roundRect">
            <a:avLst/>
          </a:prstGeom>
          <a:ln>
            <a:solidFill>
              <a:schemeClr val="bg2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2633133" y="4922451"/>
            <a:ext cx="829443" cy="829441"/>
          </a:xfrm>
          <a:prstGeom prst="roundRect">
            <a:avLst/>
          </a:prstGeom>
          <a:ln>
            <a:solidFill>
              <a:schemeClr val="bg2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8674099" y="1804367"/>
            <a:ext cx="745068" cy="745067"/>
          </a:xfrm>
          <a:prstGeom prst="roundRect">
            <a:avLst/>
          </a:prstGeom>
          <a:ln>
            <a:solidFill>
              <a:schemeClr val="bg2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8674099" y="2863255"/>
            <a:ext cx="745068" cy="745067"/>
          </a:xfrm>
          <a:prstGeom prst="roundRect">
            <a:avLst/>
          </a:prstGeom>
          <a:ln>
            <a:solidFill>
              <a:schemeClr val="bg2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8674099" y="3884935"/>
            <a:ext cx="745068" cy="745067"/>
          </a:xfrm>
          <a:prstGeom prst="roundRect">
            <a:avLst/>
          </a:prstGeom>
          <a:ln>
            <a:solidFill>
              <a:schemeClr val="bg2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8674099" y="4943823"/>
            <a:ext cx="745068" cy="745067"/>
          </a:xfrm>
          <a:prstGeom prst="roundRect">
            <a:avLst/>
          </a:prstGeom>
          <a:ln>
            <a:solidFill>
              <a:schemeClr val="bg2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3237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owser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9FFEA-C979-4E77-A9B6-C34731E0858B}" type="datetimeFigureOut">
              <a:rPr lang="id-ID" smtClean="0"/>
              <a:pPr/>
              <a:t>02/03/21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4F224036-AAA3-4ACE-9677-DD8D0031592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04800" y="977900"/>
            <a:ext cx="6756400" cy="5003800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4"/>
          <p:cNvSpPr txBox="1">
            <a:spLocks/>
          </p:cNvSpPr>
          <p:nvPr userDrawn="1"/>
        </p:nvSpPr>
        <p:spPr>
          <a:xfrm>
            <a:off x="11671298" y="446250"/>
            <a:ext cx="513080" cy="365125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10D1D2-A5C5-4520-877C-7F28899EB247}" type="slidenum">
              <a:rPr lang="en-US" sz="1200" smtClean="0"/>
              <a:pPr/>
              <a:t>‹#›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2466012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838201" y="358905"/>
            <a:ext cx="10515600" cy="691779"/>
          </a:xfrm>
        </p:spPr>
        <p:txBody>
          <a:bodyPr>
            <a:normAutofit/>
          </a:bodyPr>
          <a:lstStyle>
            <a:lvl1pPr algn="ctr">
              <a:defRPr sz="3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4631215" y="948448"/>
            <a:ext cx="2914332" cy="72000"/>
            <a:chOff x="4631214" y="913723"/>
            <a:chExt cx="2914332" cy="72000"/>
          </a:xfrm>
        </p:grpSpPr>
        <p:sp>
          <p:nvSpPr>
            <p:cNvPr id="31" name="Diamond 30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99"/>
            </a:p>
          </p:txBody>
        </p:sp>
        <p:cxnSp>
          <p:nvCxnSpPr>
            <p:cNvPr id="32" name="Straight Connector 31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1298" y="446250"/>
            <a:ext cx="513080" cy="365125"/>
          </a:xfrm>
        </p:spPr>
        <p:txBody>
          <a:bodyPr/>
          <a:lstStyle/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3556002" y="2377020"/>
            <a:ext cx="1773767" cy="3155949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949441" y="2377020"/>
            <a:ext cx="1842347" cy="315594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16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838201" y="358905"/>
            <a:ext cx="10515600" cy="691779"/>
          </a:xfrm>
        </p:spPr>
        <p:txBody>
          <a:bodyPr>
            <a:normAutofit/>
          </a:bodyPr>
          <a:lstStyle>
            <a:lvl1pPr algn="ctr">
              <a:defRPr sz="3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4631215" y="948448"/>
            <a:ext cx="2914332" cy="72000"/>
            <a:chOff x="4631214" y="913723"/>
            <a:chExt cx="2914332" cy="72000"/>
          </a:xfrm>
        </p:grpSpPr>
        <p:sp>
          <p:nvSpPr>
            <p:cNvPr id="31" name="Diamond 30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99"/>
            </a:p>
          </p:txBody>
        </p:sp>
        <p:cxnSp>
          <p:nvCxnSpPr>
            <p:cNvPr id="32" name="Straight Connector 31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1298" y="446250"/>
            <a:ext cx="513080" cy="365125"/>
          </a:xfrm>
        </p:spPr>
        <p:txBody>
          <a:bodyPr/>
          <a:lstStyle/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444559" y="1981782"/>
            <a:ext cx="2112264" cy="2112264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235690" y="1687589"/>
            <a:ext cx="1675330" cy="1676399"/>
          </a:xfrm>
          <a:prstGeom prst="ellipse">
            <a:avLst/>
          </a:prstGeom>
          <a:ln w="31750">
            <a:solidFill>
              <a:schemeClr val="accent6"/>
            </a:solidFill>
          </a:ln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745310" y="3327794"/>
            <a:ext cx="1675330" cy="1676399"/>
          </a:xfrm>
          <a:prstGeom prst="ellipse">
            <a:avLst/>
          </a:prstGeom>
          <a:ln w="31750">
            <a:solidFill>
              <a:schemeClr val="accent5"/>
            </a:solidFill>
          </a:ln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578569" y="4335824"/>
            <a:ext cx="1675330" cy="1676399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457543" y="3951052"/>
            <a:ext cx="1498058" cy="1498058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8589522" y="3107987"/>
            <a:ext cx="2033081" cy="2033081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252530" y="4962727"/>
            <a:ext cx="1070445" cy="1047872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4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alf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1" cy="6858000"/>
          </a:xfrm>
        </p:spPr>
      </p:sp>
    </p:spTree>
    <p:extLst>
      <p:ext uri="{BB962C8B-B14F-4D97-AF65-F5344CB8AC3E}">
        <p14:creationId xmlns:p14="http://schemas.microsoft.com/office/powerpoint/2010/main" val="58886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838201" y="358905"/>
            <a:ext cx="10515600" cy="691779"/>
          </a:xfrm>
        </p:spPr>
        <p:txBody>
          <a:bodyPr>
            <a:normAutofit/>
          </a:bodyPr>
          <a:lstStyle>
            <a:lvl1pPr algn="ctr">
              <a:defRPr sz="3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4631215" y="948448"/>
            <a:ext cx="2914332" cy="72000"/>
            <a:chOff x="4631214" y="913723"/>
            <a:chExt cx="2914332" cy="72000"/>
          </a:xfrm>
        </p:grpSpPr>
        <p:sp>
          <p:nvSpPr>
            <p:cNvPr id="31" name="Diamond 30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99"/>
            </a:p>
          </p:txBody>
        </p:sp>
        <p:cxnSp>
          <p:nvCxnSpPr>
            <p:cNvPr id="32" name="Straight Connector 31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1298" y="446250"/>
            <a:ext cx="513080" cy="365125"/>
          </a:xfrm>
        </p:spPr>
        <p:txBody>
          <a:bodyPr/>
          <a:lstStyle/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700725" y="2929391"/>
            <a:ext cx="1029600" cy="1285200"/>
          </a:xfrm>
          <a:scene3d>
            <a:camera prst="perspectiveLeft" fov="3900000">
              <a:rot lat="0" lon="3000000" rev="0"/>
            </a:camera>
            <a:lightRig rig="threePt" dir="t"/>
          </a:scene3d>
        </p:spPr>
        <p:txBody>
          <a:bodyPr anchor="ctr">
            <a:normAutofit/>
          </a:bodyPr>
          <a:lstStyle>
            <a:lvl1pPr marL="0" indent="0" algn="ctr">
              <a:buNone/>
              <a:defRPr sz="1799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238943" y="2929391"/>
            <a:ext cx="1029600" cy="1285200"/>
          </a:xfrm>
          <a:scene3d>
            <a:camera prst="perspectiveLeft" fov="3900000">
              <a:rot lat="0" lon="18600000" rev="0"/>
            </a:camera>
            <a:lightRig rig="threePt" dir="t"/>
          </a:scene3d>
        </p:spPr>
        <p:txBody>
          <a:bodyPr anchor="ctr">
            <a:normAutofit/>
          </a:bodyPr>
          <a:lstStyle>
            <a:lvl1pPr marL="0" indent="0" algn="ctr">
              <a:buNone/>
              <a:defRPr sz="1799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20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838201" y="358905"/>
            <a:ext cx="10515600" cy="691779"/>
          </a:xfrm>
        </p:spPr>
        <p:txBody>
          <a:bodyPr>
            <a:normAutofit/>
          </a:bodyPr>
          <a:lstStyle>
            <a:lvl1pPr algn="ctr">
              <a:defRPr sz="3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4631215" y="948448"/>
            <a:ext cx="2914332" cy="72000"/>
            <a:chOff x="4631214" y="913723"/>
            <a:chExt cx="2914332" cy="72000"/>
          </a:xfrm>
        </p:grpSpPr>
        <p:sp>
          <p:nvSpPr>
            <p:cNvPr id="31" name="Diamond 30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99"/>
            </a:p>
          </p:txBody>
        </p:sp>
        <p:cxnSp>
          <p:nvCxnSpPr>
            <p:cNvPr id="32" name="Straight Connector 31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1298" y="446250"/>
            <a:ext cx="513080" cy="365125"/>
          </a:xfrm>
        </p:spPr>
        <p:txBody>
          <a:bodyPr/>
          <a:lstStyle/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424001" y="1393516"/>
            <a:ext cx="1344000" cy="1344000"/>
          </a:xfrm>
          <a:prstGeom prst="ellipse">
            <a:avLst/>
          </a:prstGeom>
          <a:ln w="22225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753384" y="2994688"/>
            <a:ext cx="1344000" cy="1344000"/>
          </a:xfrm>
          <a:prstGeom prst="ellipse">
            <a:avLst/>
          </a:prstGeom>
          <a:ln w="22225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997937" y="2994687"/>
            <a:ext cx="1344000" cy="1344000"/>
          </a:xfrm>
          <a:prstGeom prst="ellipse">
            <a:avLst/>
          </a:prstGeom>
          <a:ln w="22225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513064" y="2994687"/>
            <a:ext cx="1344000" cy="1344000"/>
          </a:xfrm>
          <a:prstGeom prst="ellipse">
            <a:avLst/>
          </a:prstGeom>
          <a:ln w="22225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3753384" y="4708888"/>
            <a:ext cx="1344000" cy="1344000"/>
          </a:xfrm>
          <a:prstGeom prst="ellipse">
            <a:avLst/>
          </a:prstGeom>
          <a:ln w="22225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997937" y="4708887"/>
            <a:ext cx="1344000" cy="1344000"/>
          </a:xfrm>
          <a:prstGeom prst="ellipse">
            <a:avLst/>
          </a:prstGeom>
          <a:ln w="22225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513064" y="4708887"/>
            <a:ext cx="1344000" cy="1344000"/>
          </a:xfrm>
          <a:prstGeom prst="ellipse">
            <a:avLst/>
          </a:prstGeom>
          <a:ln w="22225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10251311" y="2994687"/>
            <a:ext cx="1344000" cy="1344000"/>
          </a:xfrm>
          <a:prstGeom prst="ellipse">
            <a:avLst/>
          </a:prstGeom>
          <a:ln w="22225">
            <a:solidFill>
              <a:schemeClr val="accent5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10251311" y="4708887"/>
            <a:ext cx="1344000" cy="1344000"/>
          </a:xfrm>
          <a:prstGeom prst="ellipse">
            <a:avLst/>
          </a:prstGeom>
          <a:ln w="22225">
            <a:solidFill>
              <a:schemeClr val="accent5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4880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63" Type="http://schemas.openxmlformats.org/officeDocument/2006/relationships/slideLayout" Target="../slideLayouts/slideLayout74.xml"/><Relationship Id="rId68" Type="http://schemas.openxmlformats.org/officeDocument/2006/relationships/slideLayout" Target="../slideLayouts/slideLayout79.xml"/><Relationship Id="rId84" Type="http://schemas.openxmlformats.org/officeDocument/2006/relationships/slideLayout" Target="../slideLayouts/slideLayout95.xml"/><Relationship Id="rId89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22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74" Type="http://schemas.openxmlformats.org/officeDocument/2006/relationships/slideLayout" Target="../slideLayouts/slideLayout85.xml"/><Relationship Id="rId79" Type="http://schemas.openxmlformats.org/officeDocument/2006/relationships/slideLayout" Target="../slideLayouts/slideLayout90.xml"/><Relationship Id="rId5" Type="http://schemas.openxmlformats.org/officeDocument/2006/relationships/slideLayout" Target="../slideLayouts/slideLayout16.xml"/><Relationship Id="rId90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64" Type="http://schemas.openxmlformats.org/officeDocument/2006/relationships/slideLayout" Target="../slideLayouts/slideLayout75.xml"/><Relationship Id="rId69" Type="http://schemas.openxmlformats.org/officeDocument/2006/relationships/slideLayout" Target="../slideLayouts/slideLayout80.xml"/><Relationship Id="rId77" Type="http://schemas.openxmlformats.org/officeDocument/2006/relationships/slideLayout" Target="../slideLayouts/slideLayout88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72" Type="http://schemas.openxmlformats.org/officeDocument/2006/relationships/slideLayout" Target="../slideLayouts/slideLayout83.xml"/><Relationship Id="rId80" Type="http://schemas.openxmlformats.org/officeDocument/2006/relationships/slideLayout" Target="../slideLayouts/slideLayout91.xml"/><Relationship Id="rId85" Type="http://schemas.openxmlformats.org/officeDocument/2006/relationships/slideLayout" Target="../slideLayouts/slideLayout96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67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62" Type="http://schemas.openxmlformats.org/officeDocument/2006/relationships/slideLayout" Target="../slideLayouts/slideLayout73.xml"/><Relationship Id="rId70" Type="http://schemas.openxmlformats.org/officeDocument/2006/relationships/slideLayout" Target="../slideLayouts/slideLayout81.xml"/><Relationship Id="rId75" Type="http://schemas.openxmlformats.org/officeDocument/2006/relationships/slideLayout" Target="../slideLayouts/slideLayout86.xml"/><Relationship Id="rId83" Type="http://schemas.openxmlformats.org/officeDocument/2006/relationships/slideLayout" Target="../slideLayouts/slideLayout94.xml"/><Relationship Id="rId88" Type="http://schemas.openxmlformats.org/officeDocument/2006/relationships/slideLayout" Target="../slideLayouts/slideLayout99.xml"/><Relationship Id="rId91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slideLayout" Target="../slideLayouts/slideLayout71.xml"/><Relationship Id="rId65" Type="http://schemas.openxmlformats.org/officeDocument/2006/relationships/slideLayout" Target="../slideLayouts/slideLayout76.xml"/><Relationship Id="rId73" Type="http://schemas.openxmlformats.org/officeDocument/2006/relationships/slideLayout" Target="../slideLayouts/slideLayout84.xml"/><Relationship Id="rId78" Type="http://schemas.openxmlformats.org/officeDocument/2006/relationships/slideLayout" Target="../slideLayouts/slideLayout89.xml"/><Relationship Id="rId81" Type="http://schemas.openxmlformats.org/officeDocument/2006/relationships/slideLayout" Target="../slideLayouts/slideLayout92.xml"/><Relationship Id="rId86" Type="http://schemas.openxmlformats.org/officeDocument/2006/relationships/slideLayout" Target="../slideLayouts/slideLayout97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50.xml"/><Relationship Id="rId34" Type="http://schemas.openxmlformats.org/officeDocument/2006/relationships/slideLayout" Target="../slideLayouts/slideLayout45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6" Type="http://schemas.openxmlformats.org/officeDocument/2006/relationships/slideLayout" Target="../slideLayouts/slideLayout87.xml"/><Relationship Id="rId7" Type="http://schemas.openxmlformats.org/officeDocument/2006/relationships/slideLayout" Target="../slideLayouts/slideLayout18.xml"/><Relationship Id="rId71" Type="http://schemas.openxmlformats.org/officeDocument/2006/relationships/slideLayout" Target="../slideLayouts/slideLayout82.xml"/><Relationship Id="rId2" Type="http://schemas.openxmlformats.org/officeDocument/2006/relationships/slideLayout" Target="../slideLayouts/slideLayout13.xml"/><Relationship Id="rId29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35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66" Type="http://schemas.openxmlformats.org/officeDocument/2006/relationships/slideLayout" Target="../slideLayouts/slideLayout77.xml"/><Relationship Id="rId87" Type="http://schemas.openxmlformats.org/officeDocument/2006/relationships/slideLayout" Target="../slideLayouts/slideLayout98.xml"/><Relationship Id="rId61" Type="http://schemas.openxmlformats.org/officeDocument/2006/relationships/slideLayout" Target="../slideLayouts/slideLayout72.xml"/><Relationship Id="rId82" Type="http://schemas.openxmlformats.org/officeDocument/2006/relationships/slideLayout" Target="../slideLayouts/slideLayout93.xml"/><Relationship Id="rId1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4.xml"/><Relationship Id="rId18" Type="http://schemas.openxmlformats.org/officeDocument/2006/relationships/slideLayout" Target="../slideLayouts/slideLayout119.xml"/><Relationship Id="rId26" Type="http://schemas.openxmlformats.org/officeDocument/2006/relationships/slideLayout" Target="../slideLayouts/slideLayout127.xml"/><Relationship Id="rId39" Type="http://schemas.openxmlformats.org/officeDocument/2006/relationships/theme" Target="../theme/theme3.xml"/><Relationship Id="rId21" Type="http://schemas.openxmlformats.org/officeDocument/2006/relationships/slideLayout" Target="../slideLayouts/slideLayout122.xml"/><Relationship Id="rId34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17" Type="http://schemas.openxmlformats.org/officeDocument/2006/relationships/slideLayout" Target="../slideLayouts/slideLayout118.xml"/><Relationship Id="rId25" Type="http://schemas.openxmlformats.org/officeDocument/2006/relationships/slideLayout" Target="../slideLayouts/slideLayout126.xml"/><Relationship Id="rId33" Type="http://schemas.openxmlformats.org/officeDocument/2006/relationships/slideLayout" Target="../slideLayouts/slideLayout134.xml"/><Relationship Id="rId38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03.xml"/><Relationship Id="rId16" Type="http://schemas.openxmlformats.org/officeDocument/2006/relationships/slideLayout" Target="../slideLayouts/slideLayout117.xml"/><Relationship Id="rId20" Type="http://schemas.openxmlformats.org/officeDocument/2006/relationships/slideLayout" Target="../slideLayouts/slideLayout121.xml"/><Relationship Id="rId29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24" Type="http://schemas.openxmlformats.org/officeDocument/2006/relationships/slideLayout" Target="../slideLayouts/slideLayout125.xml"/><Relationship Id="rId32" Type="http://schemas.openxmlformats.org/officeDocument/2006/relationships/slideLayout" Target="../slideLayouts/slideLayout133.xml"/><Relationship Id="rId37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06.xml"/><Relationship Id="rId15" Type="http://schemas.openxmlformats.org/officeDocument/2006/relationships/slideLayout" Target="../slideLayouts/slideLayout116.xml"/><Relationship Id="rId23" Type="http://schemas.openxmlformats.org/officeDocument/2006/relationships/slideLayout" Target="../slideLayouts/slideLayout124.xml"/><Relationship Id="rId28" Type="http://schemas.openxmlformats.org/officeDocument/2006/relationships/slideLayout" Target="../slideLayouts/slideLayout129.xml"/><Relationship Id="rId36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11.xml"/><Relationship Id="rId19" Type="http://schemas.openxmlformats.org/officeDocument/2006/relationships/slideLayout" Target="../slideLayouts/slideLayout120.xml"/><Relationship Id="rId31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15.xml"/><Relationship Id="rId22" Type="http://schemas.openxmlformats.org/officeDocument/2006/relationships/slideLayout" Target="../slideLayouts/slideLayout123.xml"/><Relationship Id="rId27" Type="http://schemas.openxmlformats.org/officeDocument/2006/relationships/slideLayout" Target="../slideLayouts/slideLayout128.xml"/><Relationship Id="rId30" Type="http://schemas.openxmlformats.org/officeDocument/2006/relationships/slideLayout" Target="../slideLayouts/slideLayout131.xml"/><Relationship Id="rId35" Type="http://schemas.openxmlformats.org/officeDocument/2006/relationships/slideLayout" Target="../slideLayouts/slideLayout136.xml"/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88A5DC47-7083-4001-BADB-B70E63E00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F330AAA-E62B-4AB8-8506-1E0243F9B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00B7374-C9B5-4CFB-AC7D-B404C8A9B5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50C0B-36D7-4842-BD52-3D834DF95C7E}" type="datetimeFigureOut">
              <a:rPr lang="ar-SA" smtClean="0"/>
              <a:pPr/>
              <a:t>19 رجب، 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4529548-B83E-4434-9219-1C1BF2F53C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6E5C6E2-81B9-4F8B-99BD-69423ED397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80DDA-0A7C-44CA-A5E2-1B1CA0A9AF0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53105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r"/>
  </p:transition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23A45"/>
            </a:gs>
            <a:gs pos="35000">
              <a:srgbClr val="323A45"/>
            </a:gs>
            <a:gs pos="100000">
              <a:srgbClr val="1C2026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EB2B6-1388-4D5C-8899-C71D0A9E9CAA}" type="datetime1">
              <a:rPr lang="en-US" smtClean="0"/>
              <a:pPr/>
              <a:t>3/2/21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entagon 6"/>
          <p:cNvSpPr/>
          <p:nvPr userDrawn="1"/>
        </p:nvSpPr>
        <p:spPr>
          <a:xfrm rot="10800000">
            <a:off x="11599650" y="405609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29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446250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955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  <p:sldLayoutId id="2147483729" r:id="rId18"/>
    <p:sldLayoutId id="2147483730" r:id="rId19"/>
    <p:sldLayoutId id="2147483731" r:id="rId20"/>
    <p:sldLayoutId id="2147483732" r:id="rId21"/>
    <p:sldLayoutId id="2147483733" r:id="rId22"/>
    <p:sldLayoutId id="2147483734" r:id="rId23"/>
    <p:sldLayoutId id="2147483735" r:id="rId24"/>
    <p:sldLayoutId id="2147483736" r:id="rId25"/>
    <p:sldLayoutId id="2147483737" r:id="rId26"/>
    <p:sldLayoutId id="2147483738" r:id="rId27"/>
    <p:sldLayoutId id="2147483739" r:id="rId28"/>
    <p:sldLayoutId id="2147483740" r:id="rId29"/>
    <p:sldLayoutId id="2147483741" r:id="rId30"/>
    <p:sldLayoutId id="2147483742" r:id="rId31"/>
    <p:sldLayoutId id="2147483743" r:id="rId32"/>
    <p:sldLayoutId id="2147483744" r:id="rId33"/>
    <p:sldLayoutId id="2147483745" r:id="rId34"/>
    <p:sldLayoutId id="2147483746" r:id="rId35"/>
    <p:sldLayoutId id="2147483747" r:id="rId36"/>
    <p:sldLayoutId id="2147483748" r:id="rId37"/>
    <p:sldLayoutId id="2147483749" r:id="rId38"/>
    <p:sldLayoutId id="2147483750" r:id="rId39"/>
    <p:sldLayoutId id="2147483751" r:id="rId40"/>
    <p:sldLayoutId id="2147483752" r:id="rId41"/>
    <p:sldLayoutId id="2147483753" r:id="rId42"/>
    <p:sldLayoutId id="2147483754" r:id="rId43"/>
    <p:sldLayoutId id="2147483755" r:id="rId44"/>
    <p:sldLayoutId id="2147483756" r:id="rId45"/>
    <p:sldLayoutId id="2147483757" r:id="rId46"/>
    <p:sldLayoutId id="2147483758" r:id="rId47"/>
    <p:sldLayoutId id="2147483759" r:id="rId48"/>
    <p:sldLayoutId id="2147483760" r:id="rId49"/>
    <p:sldLayoutId id="2147483761" r:id="rId50"/>
    <p:sldLayoutId id="2147483762" r:id="rId51"/>
    <p:sldLayoutId id="2147483763" r:id="rId52"/>
    <p:sldLayoutId id="2147483764" r:id="rId53"/>
    <p:sldLayoutId id="2147483765" r:id="rId54"/>
    <p:sldLayoutId id="2147483766" r:id="rId55"/>
    <p:sldLayoutId id="2147483767" r:id="rId56"/>
    <p:sldLayoutId id="2147483768" r:id="rId57"/>
    <p:sldLayoutId id="2147483769" r:id="rId58"/>
    <p:sldLayoutId id="2147483770" r:id="rId59"/>
    <p:sldLayoutId id="2147483771" r:id="rId60"/>
    <p:sldLayoutId id="2147483772" r:id="rId61"/>
    <p:sldLayoutId id="2147483773" r:id="rId62"/>
    <p:sldLayoutId id="2147483774" r:id="rId63"/>
    <p:sldLayoutId id="2147483775" r:id="rId64"/>
    <p:sldLayoutId id="2147483776" r:id="rId65"/>
    <p:sldLayoutId id="2147483777" r:id="rId66"/>
    <p:sldLayoutId id="2147483778" r:id="rId67"/>
    <p:sldLayoutId id="2147483779" r:id="rId68"/>
    <p:sldLayoutId id="2147483780" r:id="rId69"/>
    <p:sldLayoutId id="2147483781" r:id="rId70"/>
    <p:sldLayoutId id="2147483782" r:id="rId71"/>
    <p:sldLayoutId id="2147483783" r:id="rId72"/>
    <p:sldLayoutId id="2147483784" r:id="rId73"/>
    <p:sldLayoutId id="2147483785" r:id="rId74"/>
    <p:sldLayoutId id="2147483786" r:id="rId75"/>
    <p:sldLayoutId id="2147483787" r:id="rId76"/>
    <p:sldLayoutId id="2147483788" r:id="rId77"/>
    <p:sldLayoutId id="2147483789" r:id="rId78"/>
    <p:sldLayoutId id="2147483790" r:id="rId79"/>
    <p:sldLayoutId id="2147483791" r:id="rId80"/>
    <p:sldLayoutId id="2147483792" r:id="rId81"/>
    <p:sldLayoutId id="2147483793" r:id="rId82"/>
    <p:sldLayoutId id="2147483794" r:id="rId83"/>
    <p:sldLayoutId id="2147483795" r:id="rId84"/>
    <p:sldLayoutId id="2147483796" r:id="rId85"/>
    <p:sldLayoutId id="2147483797" r:id="rId86"/>
    <p:sldLayoutId id="2147483798" r:id="rId87"/>
    <p:sldLayoutId id="2147483799" r:id="rId88"/>
    <p:sldLayoutId id="2147483800" r:id="rId89"/>
    <p:sldLayoutId id="2147483801" r:id="rId90"/>
  </p:sldLayoutIdLst>
  <p:hf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323A45"/>
            </a:gs>
            <a:gs pos="35000">
              <a:srgbClr val="323A45"/>
            </a:gs>
            <a:gs pos="100000">
              <a:srgbClr val="1C2026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C5296-CB61-4FCE-A9A7-83AD3B6A0559}" type="datetime1">
              <a:rPr lang="en-US" smtClean="0"/>
              <a:pPr/>
              <a:t>3/2/21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883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  <p:sldLayoutId id="2147483821" r:id="rId18"/>
    <p:sldLayoutId id="2147483822" r:id="rId19"/>
    <p:sldLayoutId id="2147483823" r:id="rId20"/>
    <p:sldLayoutId id="2147483824" r:id="rId21"/>
    <p:sldLayoutId id="2147483825" r:id="rId22"/>
    <p:sldLayoutId id="2147483826" r:id="rId23"/>
    <p:sldLayoutId id="2147483827" r:id="rId24"/>
    <p:sldLayoutId id="2147483828" r:id="rId25"/>
    <p:sldLayoutId id="2147483829" r:id="rId26"/>
    <p:sldLayoutId id="2147483830" r:id="rId27"/>
    <p:sldLayoutId id="2147483831" r:id="rId28"/>
    <p:sldLayoutId id="2147483832" r:id="rId29"/>
    <p:sldLayoutId id="2147483833" r:id="rId30"/>
    <p:sldLayoutId id="2147483834" r:id="rId31"/>
    <p:sldLayoutId id="2147483835" r:id="rId32"/>
    <p:sldLayoutId id="2147483836" r:id="rId33"/>
    <p:sldLayoutId id="2147483837" r:id="rId34"/>
    <p:sldLayoutId id="2147483838" r:id="rId35"/>
    <p:sldLayoutId id="2147483839" r:id="rId36"/>
    <p:sldLayoutId id="2147483840" r:id="rId37"/>
    <p:sldLayoutId id="2147483841" r:id="rId38"/>
  </p:sldLayoutIdLst>
  <p:hf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2">
            <a:extLst>
              <a:ext uri="{FF2B5EF4-FFF2-40B4-BE49-F238E27FC236}">
                <a16:creationId xmlns:a16="http://schemas.microsoft.com/office/drawing/2014/main" id="{78D0C301-EB81-430F-A81D-998C97852C43}"/>
              </a:ext>
            </a:extLst>
          </p:cNvPr>
          <p:cNvSpPr/>
          <p:nvPr/>
        </p:nvSpPr>
        <p:spPr>
          <a:xfrm>
            <a:off x="235131" y="2924192"/>
            <a:ext cx="8112036" cy="1949900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2800" b="1" i="0" u="none" strike="noStrike" kern="1200" cap="none" spc="0" normalizeH="0" baseline="0" noProof="0" dirty="0">
                <a:ln>
                  <a:noFill/>
                </a:ln>
                <a:solidFill>
                  <a:srgbClr val="6200C4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6200C4"/>
                </a:solidFill>
                <a:effectLst/>
                <a:uLnTx/>
                <a:uFillTx/>
                <a:latin typeface="Helvetica Neue W23 for SKY" panose="020B0604020202020204" pitchFamily="34" charset="-78"/>
                <a:cs typeface="Helvetica Neue W23 for SKY" panose="020B0604020202020204" pitchFamily="34" charset="-78"/>
              </a:rPr>
              <a:t>مجموعة علي ردة الله الصاعدي وشركاه المحدودة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800" b="1" dirty="0">
                <a:solidFill>
                  <a:srgbClr val="6200C4"/>
                </a:solidFill>
                <a:latin typeface="Helvetica Neue W23 for SKY" panose="020B0604020202020204" pitchFamily="34" charset="-78"/>
                <a:cs typeface="Helvetica Neue W23 for SKY" panose="020B0604020202020204" pitchFamily="34" charset="-78"/>
              </a:rPr>
              <a:t>متطلبات الحوكمة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Helvetica Neue W23 for SKY" panose="020B0604020202020204" pitchFamily="34" charset="-78"/>
              <a:cs typeface="Helvetica Neue W23 for SKY" panose="020B0604020202020204" pitchFamily="34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B7336D-0E83-D749-B329-FE4F04EE0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5348" y="668741"/>
            <a:ext cx="2565400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293609"/>
      </p:ext>
    </p:extLst>
  </p:cSld>
  <p:clrMapOvr>
    <a:masterClrMapping/>
  </p:clrMapOvr>
  <p:transition spd="slow"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31">
            <a:extLst>
              <a:ext uri="{FF2B5EF4-FFF2-40B4-BE49-F238E27FC236}">
                <a16:creationId xmlns:a16="http://schemas.microsoft.com/office/drawing/2014/main" id="{244FE4A7-0193-45A9-9608-E750E3F0C6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9008279"/>
              </p:ext>
            </p:extLst>
          </p:nvPr>
        </p:nvGraphicFramePr>
        <p:xfrm>
          <a:off x="2690949" y="1149532"/>
          <a:ext cx="7001691" cy="4833255"/>
        </p:xfrm>
        <a:graphic>
          <a:graphicData uri="http://schemas.openxmlformats.org/drawingml/2006/table">
            <a:tbl>
              <a:tblPr rtl="1"/>
              <a:tblGrid>
                <a:gridCol w="34995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2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9239"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ar-SA" altLang="ar-SA" sz="3600" dirty="0">
                          <a:solidFill>
                            <a:schemeClr val="tx1"/>
                          </a:solidFill>
                          <a:effectLst/>
                        </a:rPr>
                        <a:t>التوصيات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6364">
                <a:tc>
                  <a:txBody>
                    <a:bodyPr/>
                    <a:lstStyle/>
                    <a:p>
                      <a:pPr marL="0" marR="0" lvl="0" indent="0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altLang="ar-SA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1/ </a:t>
                      </a:r>
                      <a:r>
                        <a:rPr lang="ar-SA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نرى انه لا بد وأن يُحظى موضوع </a:t>
                      </a:r>
                      <a:r>
                        <a:rPr lang="ar-SA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حوكمة</a:t>
                      </a:r>
                      <a:r>
                        <a:rPr lang="ar-SA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الشركات بصورة </a:t>
                      </a:r>
                      <a:r>
                        <a:rPr lang="ar-SA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أكبر </a:t>
                      </a:r>
                      <a:r>
                        <a:rPr lang="ar-SA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، من أجل الوصول الى مبادئ اكثر دقة </a:t>
                      </a:r>
                      <a:r>
                        <a:rPr lang="ar-SA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وشفافية </a:t>
                      </a:r>
                      <a:r>
                        <a:rPr lang="ar-SA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، وذلك من خلال اللقاءات العلمية والندوات والمؤتمرات.</a:t>
                      </a:r>
                      <a:endParaRPr kumimoji="0" lang="en-US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ar-SA" altLang="ar-SA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2/ </a:t>
                      </a:r>
                      <a:r>
                        <a:rPr lang="ar-SA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ادراك ابعاد موجهات التنمية المستدامة لرؤية المملكة 2030، واستعانة الشركات بكوادر ذات مقدرة في توفير تطبيق معايير الحوكمة للشركات ، التوعية المجتمعية </a:t>
                      </a:r>
                      <a:r>
                        <a:rPr lang="ar-SA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بالحوكمة</a:t>
                      </a:r>
                      <a:r>
                        <a:rPr lang="ar-SA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تساعد في تفعيل مصلحة الاشخاص وحقوقهم بالشركات .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1770">
                <a:tc>
                  <a:txBody>
                    <a:bodyPr/>
                    <a:lstStyle/>
                    <a:p>
                      <a:pPr lvl="0" algn="just" rtl="1"/>
                      <a:r>
                        <a:rPr kumimoji="0" lang="ar-SA" altLang="ar-SA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3/ </a:t>
                      </a:r>
                      <a:r>
                        <a:rPr lang="ar-SA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تاسيس</a:t>
                      </a:r>
                      <a:r>
                        <a:rPr lang="ar-SA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رؤية رقابية للمخالفات الجنائية والتجارية </a:t>
                      </a:r>
                      <a:r>
                        <a:rPr lang="ar-SA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واسس</a:t>
                      </a:r>
                      <a:r>
                        <a:rPr lang="ar-SA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منع التستر في نطاق </a:t>
                      </a:r>
                      <a:r>
                        <a:rPr lang="ar-SA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مسؤولياتها </a:t>
                      </a:r>
                      <a:r>
                        <a:rPr lang="ar-SA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، وكذلك اسس حماية الاجور بين </a:t>
                      </a:r>
                      <a:r>
                        <a:rPr lang="ar-SA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منسوبيها .</a:t>
                      </a:r>
                      <a:r>
                        <a:rPr lang="ar-SA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altLang="ar-SA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4/ </a:t>
                      </a:r>
                      <a:r>
                        <a:rPr lang="ar-SA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ضوابط التزام الشركة في الاشتراك في تامين منسوبيها بالصحي، والتأمينات الاجتماعية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just" rtl="1"/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8091">
                <a:tc>
                  <a:txBody>
                    <a:bodyPr/>
                    <a:lstStyle/>
                    <a:p>
                      <a:pPr lvl="0" algn="just" rtl="1"/>
                      <a:r>
                        <a:rPr kumimoji="0" lang="ar-SA" altLang="ar-SA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5/ </a:t>
                      </a:r>
                      <a:r>
                        <a:rPr lang="ar-SA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نتطلع على المشرع السعودي أن يفرد نصوصاً خاصة يوضح فيه مفهوما قانونياً </a:t>
                      </a:r>
                      <a:r>
                        <a:rPr lang="ar-SA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لحوكمة</a:t>
                      </a:r>
                      <a:r>
                        <a:rPr lang="ar-SA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الشركات.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altLang="ar-SA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6/ </a:t>
                      </a:r>
                      <a:r>
                        <a:rPr lang="ar-SA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إضافة مادة في قانون الشركات السعودي تبين المركز القانوني لمدقق الحسابات في الشركة التي يقوم بتدقيقها وبشكل صريح.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" name="مجموعة 4">
            <a:extLst>
              <a:ext uri="{FF2B5EF4-FFF2-40B4-BE49-F238E27FC236}">
                <a16:creationId xmlns:a16="http://schemas.microsoft.com/office/drawing/2014/main" id="{489F2E73-B87A-4CF8-B089-70E9CC8F1D5C}"/>
              </a:ext>
            </a:extLst>
          </p:cNvPr>
          <p:cNvGrpSpPr/>
          <p:nvPr/>
        </p:nvGrpSpPr>
        <p:grpSpPr>
          <a:xfrm>
            <a:off x="2704012" y="267338"/>
            <a:ext cx="6975566" cy="922786"/>
            <a:chOff x="-2921840" y="1003098"/>
            <a:chExt cx="17858138" cy="901202"/>
          </a:xfrm>
        </p:grpSpPr>
        <p:sp>
          <p:nvSpPr>
            <p:cNvPr id="13" name="مستطيل: زوايا مستديرة 5">
              <a:extLst>
                <a:ext uri="{FF2B5EF4-FFF2-40B4-BE49-F238E27FC236}">
                  <a16:creationId xmlns:a16="http://schemas.microsoft.com/office/drawing/2014/main" id="{B2C24946-0371-4252-ABD9-31360DBCBC46}"/>
                </a:ext>
              </a:extLst>
            </p:cNvPr>
            <p:cNvSpPr/>
            <p:nvPr/>
          </p:nvSpPr>
          <p:spPr>
            <a:xfrm>
              <a:off x="-2921840" y="1003098"/>
              <a:ext cx="17858138" cy="792163"/>
            </a:xfrm>
            <a:prstGeom prst="roundRect">
              <a:avLst/>
            </a:prstGeom>
            <a:solidFill>
              <a:srgbClr val="FF00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عنوان 1">
              <a:extLst>
                <a:ext uri="{FF2B5EF4-FFF2-40B4-BE49-F238E27FC236}">
                  <a16:creationId xmlns:a16="http://schemas.microsoft.com/office/drawing/2014/main" id="{14E2C436-EF4D-4A37-B4C8-382F426A9480}"/>
                </a:ext>
              </a:extLst>
            </p:cNvPr>
            <p:cNvSpPr txBox="1">
              <a:spLocks/>
            </p:cNvSpPr>
            <p:nvPr/>
          </p:nvSpPr>
          <p:spPr>
            <a:xfrm>
              <a:off x="-1866706" y="1112137"/>
              <a:ext cx="16741367" cy="792163"/>
            </a:xfrm>
            <a:prstGeom prst="rect">
              <a:avLst/>
            </a:prstGeom>
          </p:spPr>
          <p:txBody>
            <a:bodyPr/>
            <a:lstStyle>
              <a:lvl1pPr algn="ctr" defTabSz="914400" rtl="1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j-ea"/>
                  <a:cs typeface="Times New Roman" panose="02020603050405020304" pitchFamily="18" charset="0"/>
                </a:rPr>
                <a:t>النتائج والتوصيات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0433110"/>
      </p:ext>
    </p:extLst>
  </p:cSld>
  <p:clrMapOvr>
    <a:masterClrMapping/>
  </p:clrMapOvr>
  <p:transition spd="slow"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21064" y="3105280"/>
            <a:ext cx="10458169" cy="3858480"/>
            <a:chOff x="919715" y="3105195"/>
            <a:chExt cx="10460893" cy="3859485"/>
          </a:xfrm>
        </p:grpSpPr>
        <p:sp>
          <p:nvSpPr>
            <p:cNvPr id="18" name="Freeform 17"/>
            <p:cNvSpPr>
              <a:spLocks/>
            </p:cNvSpPr>
            <p:nvPr/>
          </p:nvSpPr>
          <p:spPr bwMode="auto">
            <a:xfrm rot="5400000">
              <a:off x="4238273" y="-177655"/>
              <a:ext cx="3823777" cy="10460893"/>
            </a:xfrm>
            <a:custGeom>
              <a:avLst/>
              <a:gdLst>
                <a:gd name="connsiteX0" fmla="*/ 0 w 3823777"/>
                <a:gd name="connsiteY0" fmla="*/ 6635714 h 10460893"/>
                <a:gd name="connsiteX1" fmla="*/ 0 w 3823777"/>
                <a:gd name="connsiteY1" fmla="*/ 5146343 h 10460893"/>
                <a:gd name="connsiteX2" fmla="*/ 0 w 3823777"/>
                <a:gd name="connsiteY2" fmla="*/ 3876335 h 10460893"/>
                <a:gd name="connsiteX3" fmla="*/ 3823777 w 3823777"/>
                <a:gd name="connsiteY3" fmla="*/ 0 h 10460893"/>
                <a:gd name="connsiteX4" fmla="*/ 3823777 w 3823777"/>
                <a:gd name="connsiteY4" fmla="*/ 10460893 h 10460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3777" h="10460893">
                  <a:moveTo>
                    <a:pt x="0" y="6635714"/>
                  </a:moveTo>
                  <a:lnTo>
                    <a:pt x="0" y="5146343"/>
                  </a:lnTo>
                  <a:lnTo>
                    <a:pt x="0" y="3876335"/>
                  </a:lnTo>
                  <a:lnTo>
                    <a:pt x="3823777" y="0"/>
                  </a:lnTo>
                  <a:lnTo>
                    <a:pt x="3823777" y="10460893"/>
                  </a:lnTo>
                  <a:close/>
                </a:path>
              </a:pathLst>
            </a:custGeom>
            <a:solidFill>
              <a:schemeClr val="bg2">
                <a:alpha val="45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l" defTabSz="914126" rtl="0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rot="5400000">
              <a:off x="4215107" y="604471"/>
              <a:ext cx="3859485" cy="8860933"/>
            </a:xfrm>
            <a:custGeom>
              <a:avLst/>
              <a:gdLst>
                <a:gd name="connsiteX0" fmla="*/ 0 w 3859485"/>
                <a:gd name="connsiteY0" fmla="*/ 5830420 h 8860933"/>
                <a:gd name="connsiteX1" fmla="*/ 0 w 3859485"/>
                <a:gd name="connsiteY1" fmla="*/ 4341049 h 8860933"/>
                <a:gd name="connsiteX2" fmla="*/ 0 w 3859485"/>
                <a:gd name="connsiteY2" fmla="*/ 3071041 h 8860933"/>
                <a:gd name="connsiteX3" fmla="*/ 3859485 w 3859485"/>
                <a:gd name="connsiteY3" fmla="*/ 0 h 8860933"/>
                <a:gd name="connsiteX4" fmla="*/ 3859485 w 3859485"/>
                <a:gd name="connsiteY4" fmla="*/ 8860933 h 8860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9485" h="8860933">
                  <a:moveTo>
                    <a:pt x="0" y="5830420"/>
                  </a:moveTo>
                  <a:lnTo>
                    <a:pt x="0" y="4341049"/>
                  </a:lnTo>
                  <a:lnTo>
                    <a:pt x="0" y="3071041"/>
                  </a:lnTo>
                  <a:lnTo>
                    <a:pt x="3859485" y="0"/>
                  </a:lnTo>
                  <a:lnTo>
                    <a:pt x="3859485" y="8860933"/>
                  </a:lnTo>
                  <a:close/>
                </a:path>
              </a:pathLst>
            </a:cu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l" defTabSz="914126" rtl="0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739677" y="-403115"/>
            <a:ext cx="2758039" cy="3828626"/>
            <a:chOff x="4739322" y="-404114"/>
            <a:chExt cx="2758757" cy="3829623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5835685" y="2856929"/>
              <a:ext cx="571129" cy="5685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/>
              <a:endParaRPr lang="en-US" sz="1799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6098303" y="2856929"/>
              <a:ext cx="308512" cy="568580"/>
            </a:xfrm>
            <a:custGeom>
              <a:avLst/>
              <a:gdLst>
                <a:gd name="T0" fmla="*/ 4 w 51"/>
                <a:gd name="T1" fmla="*/ 0 h 94"/>
                <a:gd name="T2" fmla="*/ 0 w 51"/>
                <a:gd name="T3" fmla="*/ 0 h 94"/>
                <a:gd name="T4" fmla="*/ 0 w 51"/>
                <a:gd name="T5" fmla="*/ 94 h 94"/>
                <a:gd name="T6" fmla="*/ 4 w 51"/>
                <a:gd name="T7" fmla="*/ 94 h 94"/>
                <a:gd name="T8" fmla="*/ 51 w 51"/>
                <a:gd name="T9" fmla="*/ 47 h 94"/>
                <a:gd name="T10" fmla="*/ 4 w 51"/>
                <a:gd name="T1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94">
                  <a:moveTo>
                    <a:pt x="4" y="0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1" y="94"/>
                    <a:pt x="3" y="94"/>
                    <a:pt x="4" y="94"/>
                  </a:cubicBezTo>
                  <a:cubicBezTo>
                    <a:pt x="30" y="94"/>
                    <a:pt x="51" y="73"/>
                    <a:pt x="51" y="47"/>
                  </a:cubicBezTo>
                  <a:cubicBezTo>
                    <a:pt x="51" y="21"/>
                    <a:pt x="30" y="0"/>
                    <a:pt x="4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/>
              <a:endParaRPr lang="en-US" sz="1799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6085554" y="-404114"/>
              <a:ext cx="66292" cy="184087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/>
              <a:endParaRPr lang="en-US" sz="1799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4739322" y="1322021"/>
              <a:ext cx="2758755" cy="1815373"/>
            </a:xfrm>
            <a:custGeom>
              <a:avLst/>
              <a:gdLst>
                <a:gd name="T0" fmla="*/ 0 w 455"/>
                <a:gd name="T1" fmla="*/ 300 h 300"/>
                <a:gd name="T2" fmla="*/ 455 w 455"/>
                <a:gd name="T3" fmla="*/ 300 h 300"/>
                <a:gd name="T4" fmla="*/ 272 w 455"/>
                <a:gd name="T5" fmla="*/ 132 h 300"/>
                <a:gd name="T6" fmla="*/ 272 w 455"/>
                <a:gd name="T7" fmla="*/ 132 h 300"/>
                <a:gd name="T8" fmla="*/ 272 w 455"/>
                <a:gd name="T9" fmla="*/ 131 h 300"/>
                <a:gd name="T10" fmla="*/ 272 w 455"/>
                <a:gd name="T11" fmla="*/ 34 h 300"/>
                <a:gd name="T12" fmla="*/ 240 w 455"/>
                <a:gd name="T13" fmla="*/ 0 h 300"/>
                <a:gd name="T14" fmla="*/ 215 w 455"/>
                <a:gd name="T15" fmla="*/ 0 h 300"/>
                <a:gd name="T16" fmla="*/ 184 w 455"/>
                <a:gd name="T17" fmla="*/ 34 h 300"/>
                <a:gd name="T18" fmla="*/ 184 w 455"/>
                <a:gd name="T19" fmla="*/ 131 h 300"/>
                <a:gd name="T20" fmla="*/ 183 w 455"/>
                <a:gd name="T21" fmla="*/ 132 h 300"/>
                <a:gd name="T22" fmla="*/ 183 w 455"/>
                <a:gd name="T23" fmla="*/ 132 h 300"/>
                <a:gd name="T24" fmla="*/ 0 w 455"/>
                <a:gd name="T25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5" h="300">
                  <a:moveTo>
                    <a:pt x="0" y="300"/>
                  </a:moveTo>
                  <a:cubicBezTo>
                    <a:pt x="455" y="300"/>
                    <a:pt x="455" y="300"/>
                    <a:pt x="455" y="300"/>
                  </a:cubicBezTo>
                  <a:cubicBezTo>
                    <a:pt x="272" y="132"/>
                    <a:pt x="272" y="132"/>
                    <a:pt x="272" y="132"/>
                  </a:cubicBezTo>
                  <a:cubicBezTo>
                    <a:pt x="272" y="132"/>
                    <a:pt x="272" y="132"/>
                    <a:pt x="272" y="132"/>
                  </a:cubicBezTo>
                  <a:cubicBezTo>
                    <a:pt x="272" y="132"/>
                    <a:pt x="272" y="131"/>
                    <a:pt x="272" y="131"/>
                  </a:cubicBezTo>
                  <a:cubicBezTo>
                    <a:pt x="272" y="34"/>
                    <a:pt x="272" y="34"/>
                    <a:pt x="272" y="34"/>
                  </a:cubicBezTo>
                  <a:cubicBezTo>
                    <a:pt x="272" y="16"/>
                    <a:pt x="257" y="0"/>
                    <a:pt x="240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198" y="0"/>
                    <a:pt x="184" y="16"/>
                    <a:pt x="184" y="34"/>
                  </a:cubicBezTo>
                  <a:cubicBezTo>
                    <a:pt x="184" y="131"/>
                    <a:pt x="184" y="131"/>
                    <a:pt x="184" y="131"/>
                  </a:cubicBezTo>
                  <a:cubicBezTo>
                    <a:pt x="184" y="131"/>
                    <a:pt x="183" y="132"/>
                    <a:pt x="183" y="132"/>
                  </a:cubicBezTo>
                  <a:cubicBezTo>
                    <a:pt x="183" y="132"/>
                    <a:pt x="183" y="132"/>
                    <a:pt x="183" y="132"/>
                  </a:cubicBezTo>
                  <a:lnTo>
                    <a:pt x="0" y="30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/>
              <a:endParaRPr lang="en-US" sz="1799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6098303" y="1322021"/>
              <a:ext cx="1399776" cy="1815373"/>
            </a:xfrm>
            <a:custGeom>
              <a:avLst/>
              <a:gdLst>
                <a:gd name="T0" fmla="*/ 48 w 231"/>
                <a:gd name="T1" fmla="*/ 34 h 300"/>
                <a:gd name="T2" fmla="*/ 16 w 231"/>
                <a:gd name="T3" fmla="*/ 0 h 300"/>
                <a:gd name="T4" fmla="*/ 0 w 231"/>
                <a:gd name="T5" fmla="*/ 0 h 300"/>
                <a:gd name="T6" fmla="*/ 0 w 231"/>
                <a:gd name="T7" fmla="*/ 300 h 300"/>
                <a:gd name="T8" fmla="*/ 231 w 231"/>
                <a:gd name="T9" fmla="*/ 300 h 300"/>
                <a:gd name="T10" fmla="*/ 48 w 231"/>
                <a:gd name="T11" fmla="*/ 132 h 300"/>
                <a:gd name="T12" fmla="*/ 48 w 231"/>
                <a:gd name="T13" fmla="*/ 132 h 300"/>
                <a:gd name="T14" fmla="*/ 48 w 231"/>
                <a:gd name="T15" fmla="*/ 131 h 300"/>
                <a:gd name="T16" fmla="*/ 48 w 231"/>
                <a:gd name="T17" fmla="*/ 3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1" h="300">
                  <a:moveTo>
                    <a:pt x="48" y="34"/>
                  </a:moveTo>
                  <a:cubicBezTo>
                    <a:pt x="48" y="16"/>
                    <a:pt x="33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231" y="300"/>
                    <a:pt x="231" y="300"/>
                    <a:pt x="231" y="300"/>
                  </a:cubicBezTo>
                  <a:cubicBezTo>
                    <a:pt x="48" y="132"/>
                    <a:pt x="48" y="132"/>
                    <a:pt x="48" y="132"/>
                  </a:cubicBezTo>
                  <a:cubicBezTo>
                    <a:pt x="48" y="132"/>
                    <a:pt x="48" y="132"/>
                    <a:pt x="48" y="132"/>
                  </a:cubicBezTo>
                  <a:cubicBezTo>
                    <a:pt x="48" y="132"/>
                    <a:pt x="48" y="131"/>
                    <a:pt x="48" y="131"/>
                  </a:cubicBezTo>
                  <a:lnTo>
                    <a:pt x="48" y="3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/>
              <a:endParaRPr lang="en-US" sz="1799">
                <a:solidFill>
                  <a:srgbClr val="FFFFFF"/>
                </a:solidFill>
                <a:latin typeface="Open Sans Light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977651" y="5603966"/>
            <a:ext cx="3483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ar-SA" sz="4000" b="1" dirty="0">
              <a:solidFill>
                <a:srgbClr val="002060"/>
              </a:solidFill>
              <a:latin typeface="Times New Roman"/>
              <a:ea typeface="Times New Roman"/>
              <a:cs typeface="Simplified Arabic"/>
            </a:endParaRPr>
          </a:p>
          <a:p>
            <a:pPr algn="ctr"/>
            <a:endParaRPr lang="ar-SA" sz="4000" b="1" dirty="0">
              <a:solidFill>
                <a:srgbClr val="002060"/>
              </a:solidFill>
              <a:latin typeface="Times New Roman"/>
              <a:ea typeface="Times New Roman"/>
              <a:cs typeface="Simplified Arabic"/>
            </a:endParaRPr>
          </a:p>
          <a:p>
            <a:pPr algn="ctr" defTabSz="914126" rtl="0"/>
            <a:endParaRPr lang="en-US" sz="4000" dirty="0">
              <a:solidFill>
                <a:srgbClr val="FEC037"/>
              </a:solidFill>
              <a:latin typeface="Bebas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0423546" y="-17313"/>
            <a:ext cx="685791" cy="2909175"/>
            <a:chOff x="9799638" y="195262"/>
            <a:chExt cx="950913" cy="4033839"/>
          </a:xfrm>
          <a:solidFill>
            <a:schemeClr val="tx2">
              <a:lumMod val="75000"/>
              <a:alpha val="45000"/>
            </a:schemeClr>
          </a:solidFill>
        </p:grpSpPr>
        <p:sp>
          <p:nvSpPr>
            <p:cNvPr id="24" name="Freeform 13"/>
            <p:cNvSpPr>
              <a:spLocks/>
            </p:cNvSpPr>
            <p:nvPr/>
          </p:nvSpPr>
          <p:spPr bwMode="auto">
            <a:xfrm>
              <a:off x="10017126" y="3100388"/>
              <a:ext cx="500063" cy="84138"/>
            </a:xfrm>
            <a:custGeom>
              <a:avLst/>
              <a:gdLst>
                <a:gd name="T0" fmla="*/ 20 w 229"/>
                <a:gd name="T1" fmla="*/ 39 h 39"/>
                <a:gd name="T2" fmla="*/ 209 w 229"/>
                <a:gd name="T3" fmla="*/ 39 h 39"/>
                <a:gd name="T4" fmla="*/ 229 w 229"/>
                <a:gd name="T5" fmla="*/ 20 h 39"/>
                <a:gd name="T6" fmla="*/ 209 w 229"/>
                <a:gd name="T7" fmla="*/ 0 h 39"/>
                <a:gd name="T8" fmla="*/ 20 w 229"/>
                <a:gd name="T9" fmla="*/ 0 h 39"/>
                <a:gd name="T10" fmla="*/ 0 w 229"/>
                <a:gd name="T11" fmla="*/ 20 h 39"/>
                <a:gd name="T12" fmla="*/ 20 w 229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39">
                  <a:moveTo>
                    <a:pt x="20" y="39"/>
                  </a:moveTo>
                  <a:cubicBezTo>
                    <a:pt x="209" y="39"/>
                    <a:pt x="209" y="39"/>
                    <a:pt x="209" y="39"/>
                  </a:cubicBezTo>
                  <a:cubicBezTo>
                    <a:pt x="220" y="39"/>
                    <a:pt x="229" y="30"/>
                    <a:pt x="229" y="20"/>
                  </a:cubicBezTo>
                  <a:cubicBezTo>
                    <a:pt x="229" y="9"/>
                    <a:pt x="220" y="0"/>
                    <a:pt x="20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0"/>
                    <a:pt x="9" y="39"/>
                    <a:pt x="2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/>
              <a:endParaRPr lang="en-US" sz="1799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25" name="Freeform 14"/>
            <p:cNvSpPr>
              <a:spLocks/>
            </p:cNvSpPr>
            <p:nvPr/>
          </p:nvSpPr>
          <p:spPr bwMode="auto">
            <a:xfrm>
              <a:off x="10017126" y="2989263"/>
              <a:ext cx="500063" cy="87313"/>
            </a:xfrm>
            <a:custGeom>
              <a:avLst/>
              <a:gdLst>
                <a:gd name="T0" fmla="*/ 20 w 229"/>
                <a:gd name="T1" fmla="*/ 40 h 40"/>
                <a:gd name="T2" fmla="*/ 209 w 229"/>
                <a:gd name="T3" fmla="*/ 40 h 40"/>
                <a:gd name="T4" fmla="*/ 229 w 229"/>
                <a:gd name="T5" fmla="*/ 20 h 40"/>
                <a:gd name="T6" fmla="*/ 209 w 229"/>
                <a:gd name="T7" fmla="*/ 0 h 40"/>
                <a:gd name="T8" fmla="*/ 20 w 229"/>
                <a:gd name="T9" fmla="*/ 0 h 40"/>
                <a:gd name="T10" fmla="*/ 0 w 229"/>
                <a:gd name="T11" fmla="*/ 20 h 40"/>
                <a:gd name="T12" fmla="*/ 20 w 229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40">
                  <a:moveTo>
                    <a:pt x="20" y="40"/>
                  </a:moveTo>
                  <a:cubicBezTo>
                    <a:pt x="209" y="40"/>
                    <a:pt x="209" y="40"/>
                    <a:pt x="209" y="40"/>
                  </a:cubicBezTo>
                  <a:cubicBezTo>
                    <a:pt x="220" y="40"/>
                    <a:pt x="229" y="31"/>
                    <a:pt x="229" y="20"/>
                  </a:cubicBezTo>
                  <a:cubicBezTo>
                    <a:pt x="229" y="9"/>
                    <a:pt x="220" y="0"/>
                    <a:pt x="20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/>
              <a:endParaRPr lang="en-US" sz="1799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26" name="Freeform 15"/>
            <p:cNvSpPr>
              <a:spLocks/>
            </p:cNvSpPr>
            <p:nvPr/>
          </p:nvSpPr>
          <p:spPr bwMode="auto">
            <a:xfrm>
              <a:off x="10112376" y="195262"/>
              <a:ext cx="311150" cy="2768600"/>
            </a:xfrm>
            <a:custGeom>
              <a:avLst/>
              <a:gdLst>
                <a:gd name="T0" fmla="*/ 143 w 143"/>
                <a:gd name="T1" fmla="*/ 1266 h 1277"/>
                <a:gd name="T2" fmla="*/ 93 w 143"/>
                <a:gd name="T3" fmla="*/ 1215 h 1277"/>
                <a:gd name="T4" fmla="*/ 81 w 143"/>
                <a:gd name="T5" fmla="*/ 1215 h 1277"/>
                <a:gd name="T6" fmla="*/ 81 w 143"/>
                <a:gd name="T7" fmla="*/ 0 h 1277"/>
                <a:gd name="T8" fmla="*/ 69 w 143"/>
                <a:gd name="T9" fmla="*/ 0 h 1277"/>
                <a:gd name="T10" fmla="*/ 69 w 143"/>
                <a:gd name="T11" fmla="*/ 1215 h 1277"/>
                <a:gd name="T12" fmla="*/ 51 w 143"/>
                <a:gd name="T13" fmla="*/ 1215 h 1277"/>
                <a:gd name="T14" fmla="*/ 0 w 143"/>
                <a:gd name="T15" fmla="*/ 1266 h 1277"/>
                <a:gd name="T16" fmla="*/ 0 w 143"/>
                <a:gd name="T17" fmla="*/ 1277 h 1277"/>
                <a:gd name="T18" fmla="*/ 143 w 143"/>
                <a:gd name="T19" fmla="*/ 1277 h 1277"/>
                <a:gd name="T20" fmla="*/ 143 w 143"/>
                <a:gd name="T21" fmla="*/ 1266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3" h="1277">
                  <a:moveTo>
                    <a:pt x="143" y="1266"/>
                  </a:moveTo>
                  <a:cubicBezTo>
                    <a:pt x="143" y="1238"/>
                    <a:pt x="121" y="1215"/>
                    <a:pt x="93" y="1215"/>
                  </a:cubicBezTo>
                  <a:cubicBezTo>
                    <a:pt x="81" y="1215"/>
                    <a:pt x="81" y="1215"/>
                    <a:pt x="81" y="1215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1215"/>
                    <a:pt x="69" y="1215"/>
                    <a:pt x="69" y="1215"/>
                  </a:cubicBezTo>
                  <a:cubicBezTo>
                    <a:pt x="51" y="1215"/>
                    <a:pt x="51" y="1215"/>
                    <a:pt x="51" y="1215"/>
                  </a:cubicBezTo>
                  <a:cubicBezTo>
                    <a:pt x="23" y="1215"/>
                    <a:pt x="0" y="1238"/>
                    <a:pt x="0" y="1266"/>
                  </a:cubicBezTo>
                  <a:cubicBezTo>
                    <a:pt x="0" y="1277"/>
                    <a:pt x="0" y="1277"/>
                    <a:pt x="0" y="1277"/>
                  </a:cubicBezTo>
                  <a:cubicBezTo>
                    <a:pt x="143" y="1277"/>
                    <a:pt x="143" y="1277"/>
                    <a:pt x="143" y="1277"/>
                  </a:cubicBezTo>
                  <a:lnTo>
                    <a:pt x="143" y="12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/>
              <a:endParaRPr lang="en-US" sz="1799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27" name="Freeform 16"/>
            <p:cNvSpPr>
              <a:spLocks noEditPoints="1"/>
            </p:cNvSpPr>
            <p:nvPr/>
          </p:nvSpPr>
          <p:spPr bwMode="auto">
            <a:xfrm>
              <a:off x="9799638" y="3211513"/>
              <a:ext cx="950913" cy="1017588"/>
            </a:xfrm>
            <a:custGeom>
              <a:avLst/>
              <a:gdLst>
                <a:gd name="T0" fmla="*/ 329 w 436"/>
                <a:gd name="T1" fmla="*/ 19 h 469"/>
                <a:gd name="T2" fmla="*/ 309 w 436"/>
                <a:gd name="T3" fmla="*/ 0 h 469"/>
                <a:gd name="T4" fmla="*/ 101 w 436"/>
                <a:gd name="T5" fmla="*/ 19 h 469"/>
                <a:gd name="T6" fmla="*/ 100 w 436"/>
                <a:gd name="T7" fmla="*/ 68 h 469"/>
                <a:gd name="T8" fmla="*/ 218 w 436"/>
                <a:gd name="T9" fmla="*/ 469 h 469"/>
                <a:gd name="T10" fmla="*/ 329 w 436"/>
                <a:gd name="T11" fmla="*/ 63 h 469"/>
                <a:gd name="T12" fmla="*/ 225 w 436"/>
                <a:gd name="T13" fmla="*/ 234 h 469"/>
                <a:gd name="T14" fmla="*/ 211 w 436"/>
                <a:gd name="T15" fmla="*/ 234 h 469"/>
                <a:gd name="T16" fmla="*/ 195 w 436"/>
                <a:gd name="T17" fmla="*/ 59 h 469"/>
                <a:gd name="T18" fmla="*/ 257 w 436"/>
                <a:gd name="T19" fmla="*/ 228 h 469"/>
                <a:gd name="T20" fmla="*/ 218 w 436"/>
                <a:gd name="T21" fmla="*/ 275 h 469"/>
                <a:gd name="T22" fmla="*/ 218 w 436"/>
                <a:gd name="T23" fmla="*/ 256 h 469"/>
                <a:gd name="T24" fmla="*/ 218 w 436"/>
                <a:gd name="T25" fmla="*/ 429 h 469"/>
                <a:gd name="T26" fmla="*/ 122 w 436"/>
                <a:gd name="T27" fmla="*/ 102 h 469"/>
                <a:gd name="T28" fmla="*/ 140 w 436"/>
                <a:gd name="T29" fmla="*/ 59 h 469"/>
                <a:gd name="T30" fmla="*/ 163 w 436"/>
                <a:gd name="T31" fmla="*/ 228 h 469"/>
                <a:gd name="T32" fmla="*/ 108 w 436"/>
                <a:gd name="T33" fmla="*/ 261 h 469"/>
                <a:gd name="T34" fmla="*/ 160 w 436"/>
                <a:gd name="T35" fmla="*/ 274 h 469"/>
                <a:gd name="T36" fmla="*/ 197 w 436"/>
                <a:gd name="T37" fmla="*/ 248 h 469"/>
                <a:gd name="T38" fmla="*/ 218 w 436"/>
                <a:gd name="T39" fmla="*/ 292 h 469"/>
                <a:gd name="T40" fmla="*/ 240 w 436"/>
                <a:gd name="T41" fmla="*/ 248 h 469"/>
                <a:gd name="T42" fmla="*/ 277 w 436"/>
                <a:gd name="T43" fmla="*/ 274 h 469"/>
                <a:gd name="T44" fmla="*/ 329 w 436"/>
                <a:gd name="T45" fmla="*/ 261 h 469"/>
                <a:gd name="T46" fmla="*/ 274 w 436"/>
                <a:gd name="T47" fmla="*/ 228 h 469"/>
                <a:gd name="T48" fmla="*/ 289 w 436"/>
                <a:gd name="T49" fmla="*/ 59 h 469"/>
                <a:gd name="T50" fmla="*/ 309 w 436"/>
                <a:gd name="T51" fmla="*/ 98 h 469"/>
                <a:gd name="T52" fmla="*/ 218 w 436"/>
                <a:gd name="T53" fmla="*/ 429 h 469"/>
                <a:gd name="T54" fmla="*/ 147 w 436"/>
                <a:gd name="T55" fmla="*/ 263 h 469"/>
                <a:gd name="T56" fmla="*/ 124 w 436"/>
                <a:gd name="T57" fmla="*/ 266 h 469"/>
                <a:gd name="T58" fmla="*/ 157 w 436"/>
                <a:gd name="T59" fmla="*/ 245 h 469"/>
                <a:gd name="T60" fmla="*/ 301 w 436"/>
                <a:gd name="T61" fmla="*/ 251 h 469"/>
                <a:gd name="T62" fmla="*/ 310 w 436"/>
                <a:gd name="T63" fmla="*/ 270 h 469"/>
                <a:gd name="T64" fmla="*/ 280 w 436"/>
                <a:gd name="T65" fmla="*/ 245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6" h="469">
                  <a:moveTo>
                    <a:pt x="329" y="63"/>
                  </a:moveTo>
                  <a:cubicBezTo>
                    <a:pt x="329" y="19"/>
                    <a:pt x="329" y="19"/>
                    <a:pt x="329" y="19"/>
                  </a:cubicBezTo>
                  <a:cubicBezTo>
                    <a:pt x="329" y="19"/>
                    <a:pt x="329" y="19"/>
                    <a:pt x="329" y="19"/>
                  </a:cubicBezTo>
                  <a:cubicBezTo>
                    <a:pt x="329" y="8"/>
                    <a:pt x="320" y="0"/>
                    <a:pt x="309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09" y="0"/>
                    <a:pt x="101" y="8"/>
                    <a:pt x="101" y="19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100" y="68"/>
                    <a:pt x="100" y="68"/>
                    <a:pt x="100" y="68"/>
                  </a:cubicBezTo>
                  <a:cubicBezTo>
                    <a:pt x="40" y="108"/>
                    <a:pt x="0" y="175"/>
                    <a:pt x="0" y="251"/>
                  </a:cubicBezTo>
                  <a:cubicBezTo>
                    <a:pt x="0" y="371"/>
                    <a:pt x="98" y="469"/>
                    <a:pt x="218" y="469"/>
                  </a:cubicBezTo>
                  <a:cubicBezTo>
                    <a:pt x="339" y="469"/>
                    <a:pt x="436" y="371"/>
                    <a:pt x="436" y="251"/>
                  </a:cubicBezTo>
                  <a:cubicBezTo>
                    <a:pt x="436" y="171"/>
                    <a:pt x="393" y="101"/>
                    <a:pt x="329" y="63"/>
                  </a:cubicBezTo>
                  <a:close/>
                  <a:moveTo>
                    <a:pt x="257" y="228"/>
                  </a:moveTo>
                  <a:cubicBezTo>
                    <a:pt x="246" y="229"/>
                    <a:pt x="235" y="231"/>
                    <a:pt x="225" y="234"/>
                  </a:cubicBezTo>
                  <a:cubicBezTo>
                    <a:pt x="223" y="235"/>
                    <a:pt x="221" y="236"/>
                    <a:pt x="218" y="237"/>
                  </a:cubicBezTo>
                  <a:cubicBezTo>
                    <a:pt x="216" y="236"/>
                    <a:pt x="214" y="235"/>
                    <a:pt x="211" y="234"/>
                  </a:cubicBezTo>
                  <a:cubicBezTo>
                    <a:pt x="202" y="231"/>
                    <a:pt x="191" y="229"/>
                    <a:pt x="180" y="228"/>
                  </a:cubicBezTo>
                  <a:cubicBezTo>
                    <a:pt x="191" y="185"/>
                    <a:pt x="194" y="92"/>
                    <a:pt x="195" y="59"/>
                  </a:cubicBezTo>
                  <a:cubicBezTo>
                    <a:pt x="242" y="59"/>
                    <a:pt x="242" y="59"/>
                    <a:pt x="242" y="59"/>
                  </a:cubicBezTo>
                  <a:cubicBezTo>
                    <a:pt x="243" y="92"/>
                    <a:pt x="246" y="185"/>
                    <a:pt x="257" y="228"/>
                  </a:cubicBezTo>
                  <a:close/>
                  <a:moveTo>
                    <a:pt x="234" y="267"/>
                  </a:moveTo>
                  <a:cubicBezTo>
                    <a:pt x="234" y="270"/>
                    <a:pt x="225" y="275"/>
                    <a:pt x="218" y="275"/>
                  </a:cubicBezTo>
                  <a:cubicBezTo>
                    <a:pt x="211" y="275"/>
                    <a:pt x="202" y="270"/>
                    <a:pt x="202" y="267"/>
                  </a:cubicBezTo>
                  <a:cubicBezTo>
                    <a:pt x="202" y="265"/>
                    <a:pt x="206" y="260"/>
                    <a:pt x="218" y="256"/>
                  </a:cubicBezTo>
                  <a:cubicBezTo>
                    <a:pt x="230" y="260"/>
                    <a:pt x="235" y="265"/>
                    <a:pt x="234" y="267"/>
                  </a:cubicBezTo>
                  <a:close/>
                  <a:moveTo>
                    <a:pt x="218" y="429"/>
                  </a:moveTo>
                  <a:cubicBezTo>
                    <a:pt x="120" y="429"/>
                    <a:pt x="40" y="349"/>
                    <a:pt x="40" y="251"/>
                  </a:cubicBezTo>
                  <a:cubicBezTo>
                    <a:pt x="40" y="191"/>
                    <a:pt x="71" y="135"/>
                    <a:pt x="122" y="102"/>
                  </a:cubicBezTo>
                  <a:cubicBezTo>
                    <a:pt x="134" y="94"/>
                    <a:pt x="140" y="82"/>
                    <a:pt x="140" y="68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78" y="59"/>
                    <a:pt x="178" y="59"/>
                    <a:pt x="178" y="59"/>
                  </a:cubicBezTo>
                  <a:cubicBezTo>
                    <a:pt x="177" y="98"/>
                    <a:pt x="172" y="191"/>
                    <a:pt x="163" y="228"/>
                  </a:cubicBezTo>
                  <a:cubicBezTo>
                    <a:pt x="150" y="229"/>
                    <a:pt x="138" y="231"/>
                    <a:pt x="128" y="237"/>
                  </a:cubicBezTo>
                  <a:cubicBezTo>
                    <a:pt x="117" y="242"/>
                    <a:pt x="110" y="251"/>
                    <a:pt x="108" y="261"/>
                  </a:cubicBezTo>
                  <a:cubicBezTo>
                    <a:pt x="105" y="270"/>
                    <a:pt x="109" y="280"/>
                    <a:pt x="119" y="285"/>
                  </a:cubicBezTo>
                  <a:cubicBezTo>
                    <a:pt x="128" y="290"/>
                    <a:pt x="145" y="291"/>
                    <a:pt x="160" y="274"/>
                  </a:cubicBezTo>
                  <a:cubicBezTo>
                    <a:pt x="166" y="268"/>
                    <a:pt x="171" y="257"/>
                    <a:pt x="175" y="245"/>
                  </a:cubicBezTo>
                  <a:cubicBezTo>
                    <a:pt x="182" y="245"/>
                    <a:pt x="190" y="246"/>
                    <a:pt x="197" y="248"/>
                  </a:cubicBezTo>
                  <a:cubicBezTo>
                    <a:pt x="186" y="255"/>
                    <a:pt x="185" y="264"/>
                    <a:pt x="185" y="268"/>
                  </a:cubicBezTo>
                  <a:cubicBezTo>
                    <a:pt x="186" y="280"/>
                    <a:pt x="201" y="292"/>
                    <a:pt x="218" y="292"/>
                  </a:cubicBezTo>
                  <a:cubicBezTo>
                    <a:pt x="235" y="292"/>
                    <a:pt x="250" y="280"/>
                    <a:pt x="251" y="268"/>
                  </a:cubicBezTo>
                  <a:cubicBezTo>
                    <a:pt x="252" y="264"/>
                    <a:pt x="250" y="255"/>
                    <a:pt x="240" y="248"/>
                  </a:cubicBezTo>
                  <a:cubicBezTo>
                    <a:pt x="247" y="246"/>
                    <a:pt x="254" y="245"/>
                    <a:pt x="262" y="245"/>
                  </a:cubicBezTo>
                  <a:cubicBezTo>
                    <a:pt x="266" y="257"/>
                    <a:pt x="271" y="268"/>
                    <a:pt x="277" y="274"/>
                  </a:cubicBezTo>
                  <a:cubicBezTo>
                    <a:pt x="292" y="291"/>
                    <a:pt x="309" y="290"/>
                    <a:pt x="318" y="285"/>
                  </a:cubicBezTo>
                  <a:cubicBezTo>
                    <a:pt x="327" y="280"/>
                    <a:pt x="332" y="270"/>
                    <a:pt x="329" y="261"/>
                  </a:cubicBezTo>
                  <a:cubicBezTo>
                    <a:pt x="326" y="251"/>
                    <a:pt x="319" y="242"/>
                    <a:pt x="309" y="237"/>
                  </a:cubicBezTo>
                  <a:cubicBezTo>
                    <a:pt x="299" y="231"/>
                    <a:pt x="287" y="229"/>
                    <a:pt x="274" y="228"/>
                  </a:cubicBezTo>
                  <a:cubicBezTo>
                    <a:pt x="264" y="191"/>
                    <a:pt x="260" y="99"/>
                    <a:pt x="259" y="59"/>
                  </a:cubicBezTo>
                  <a:cubicBezTo>
                    <a:pt x="289" y="59"/>
                    <a:pt x="289" y="59"/>
                    <a:pt x="289" y="59"/>
                  </a:cubicBezTo>
                  <a:cubicBezTo>
                    <a:pt x="289" y="63"/>
                    <a:pt x="289" y="63"/>
                    <a:pt x="289" y="63"/>
                  </a:cubicBezTo>
                  <a:cubicBezTo>
                    <a:pt x="289" y="77"/>
                    <a:pt x="297" y="90"/>
                    <a:pt x="309" y="98"/>
                  </a:cubicBezTo>
                  <a:cubicBezTo>
                    <a:pt x="363" y="130"/>
                    <a:pt x="396" y="188"/>
                    <a:pt x="396" y="251"/>
                  </a:cubicBezTo>
                  <a:cubicBezTo>
                    <a:pt x="396" y="349"/>
                    <a:pt x="316" y="429"/>
                    <a:pt x="218" y="429"/>
                  </a:cubicBezTo>
                  <a:close/>
                  <a:moveTo>
                    <a:pt x="157" y="245"/>
                  </a:moveTo>
                  <a:cubicBezTo>
                    <a:pt x="154" y="253"/>
                    <a:pt x="151" y="259"/>
                    <a:pt x="147" y="263"/>
                  </a:cubicBezTo>
                  <a:cubicBezTo>
                    <a:pt x="139" y="272"/>
                    <a:pt x="131" y="272"/>
                    <a:pt x="127" y="270"/>
                  </a:cubicBezTo>
                  <a:cubicBezTo>
                    <a:pt x="125" y="269"/>
                    <a:pt x="123" y="267"/>
                    <a:pt x="124" y="266"/>
                  </a:cubicBezTo>
                  <a:cubicBezTo>
                    <a:pt x="126" y="260"/>
                    <a:pt x="129" y="255"/>
                    <a:pt x="136" y="251"/>
                  </a:cubicBezTo>
                  <a:cubicBezTo>
                    <a:pt x="142" y="248"/>
                    <a:pt x="149" y="246"/>
                    <a:pt x="157" y="245"/>
                  </a:cubicBezTo>
                  <a:close/>
                  <a:moveTo>
                    <a:pt x="280" y="245"/>
                  </a:moveTo>
                  <a:cubicBezTo>
                    <a:pt x="287" y="246"/>
                    <a:pt x="295" y="248"/>
                    <a:pt x="301" y="251"/>
                  </a:cubicBezTo>
                  <a:cubicBezTo>
                    <a:pt x="307" y="255"/>
                    <a:pt x="311" y="260"/>
                    <a:pt x="313" y="266"/>
                  </a:cubicBezTo>
                  <a:cubicBezTo>
                    <a:pt x="313" y="267"/>
                    <a:pt x="312" y="269"/>
                    <a:pt x="310" y="270"/>
                  </a:cubicBezTo>
                  <a:cubicBezTo>
                    <a:pt x="306" y="272"/>
                    <a:pt x="298" y="272"/>
                    <a:pt x="289" y="263"/>
                  </a:cubicBezTo>
                  <a:cubicBezTo>
                    <a:pt x="286" y="259"/>
                    <a:pt x="282" y="253"/>
                    <a:pt x="280" y="2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/>
              <a:endParaRPr lang="en-US" sz="1799">
                <a:solidFill>
                  <a:srgbClr val="FFFFFF"/>
                </a:solidFill>
                <a:latin typeface="Open Sans Light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91870" y="-492195"/>
            <a:ext cx="1078826" cy="4576456"/>
            <a:chOff x="9799638" y="195262"/>
            <a:chExt cx="950913" cy="4033839"/>
          </a:xfrm>
          <a:solidFill>
            <a:schemeClr val="tx2">
              <a:lumMod val="75000"/>
              <a:alpha val="45000"/>
            </a:schemeClr>
          </a:solidFill>
        </p:grpSpPr>
        <p:sp>
          <p:nvSpPr>
            <p:cNvPr id="30" name="Freeform 13"/>
            <p:cNvSpPr>
              <a:spLocks/>
            </p:cNvSpPr>
            <p:nvPr/>
          </p:nvSpPr>
          <p:spPr bwMode="auto">
            <a:xfrm>
              <a:off x="10017126" y="3100388"/>
              <a:ext cx="500063" cy="84138"/>
            </a:xfrm>
            <a:custGeom>
              <a:avLst/>
              <a:gdLst>
                <a:gd name="T0" fmla="*/ 20 w 229"/>
                <a:gd name="T1" fmla="*/ 39 h 39"/>
                <a:gd name="T2" fmla="*/ 209 w 229"/>
                <a:gd name="T3" fmla="*/ 39 h 39"/>
                <a:gd name="T4" fmla="*/ 229 w 229"/>
                <a:gd name="T5" fmla="*/ 20 h 39"/>
                <a:gd name="T6" fmla="*/ 209 w 229"/>
                <a:gd name="T7" fmla="*/ 0 h 39"/>
                <a:gd name="T8" fmla="*/ 20 w 229"/>
                <a:gd name="T9" fmla="*/ 0 h 39"/>
                <a:gd name="T10" fmla="*/ 0 w 229"/>
                <a:gd name="T11" fmla="*/ 20 h 39"/>
                <a:gd name="T12" fmla="*/ 20 w 229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39">
                  <a:moveTo>
                    <a:pt x="20" y="39"/>
                  </a:moveTo>
                  <a:cubicBezTo>
                    <a:pt x="209" y="39"/>
                    <a:pt x="209" y="39"/>
                    <a:pt x="209" y="39"/>
                  </a:cubicBezTo>
                  <a:cubicBezTo>
                    <a:pt x="220" y="39"/>
                    <a:pt x="229" y="30"/>
                    <a:pt x="229" y="20"/>
                  </a:cubicBezTo>
                  <a:cubicBezTo>
                    <a:pt x="229" y="9"/>
                    <a:pt x="220" y="0"/>
                    <a:pt x="20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0"/>
                    <a:pt x="9" y="39"/>
                    <a:pt x="2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/>
              <a:endParaRPr lang="en-US" sz="1799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31" name="Freeform 14"/>
            <p:cNvSpPr>
              <a:spLocks/>
            </p:cNvSpPr>
            <p:nvPr/>
          </p:nvSpPr>
          <p:spPr bwMode="auto">
            <a:xfrm>
              <a:off x="10017126" y="2989263"/>
              <a:ext cx="500063" cy="87313"/>
            </a:xfrm>
            <a:custGeom>
              <a:avLst/>
              <a:gdLst>
                <a:gd name="T0" fmla="*/ 20 w 229"/>
                <a:gd name="T1" fmla="*/ 40 h 40"/>
                <a:gd name="T2" fmla="*/ 209 w 229"/>
                <a:gd name="T3" fmla="*/ 40 h 40"/>
                <a:gd name="T4" fmla="*/ 229 w 229"/>
                <a:gd name="T5" fmla="*/ 20 h 40"/>
                <a:gd name="T6" fmla="*/ 209 w 229"/>
                <a:gd name="T7" fmla="*/ 0 h 40"/>
                <a:gd name="T8" fmla="*/ 20 w 229"/>
                <a:gd name="T9" fmla="*/ 0 h 40"/>
                <a:gd name="T10" fmla="*/ 0 w 229"/>
                <a:gd name="T11" fmla="*/ 20 h 40"/>
                <a:gd name="T12" fmla="*/ 20 w 229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40">
                  <a:moveTo>
                    <a:pt x="20" y="40"/>
                  </a:moveTo>
                  <a:cubicBezTo>
                    <a:pt x="209" y="40"/>
                    <a:pt x="209" y="40"/>
                    <a:pt x="209" y="40"/>
                  </a:cubicBezTo>
                  <a:cubicBezTo>
                    <a:pt x="220" y="40"/>
                    <a:pt x="229" y="31"/>
                    <a:pt x="229" y="20"/>
                  </a:cubicBezTo>
                  <a:cubicBezTo>
                    <a:pt x="229" y="9"/>
                    <a:pt x="220" y="0"/>
                    <a:pt x="20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/>
              <a:endParaRPr lang="en-US" sz="1799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32" name="Freeform 15"/>
            <p:cNvSpPr>
              <a:spLocks/>
            </p:cNvSpPr>
            <p:nvPr/>
          </p:nvSpPr>
          <p:spPr bwMode="auto">
            <a:xfrm>
              <a:off x="10112376" y="195262"/>
              <a:ext cx="311150" cy="2768600"/>
            </a:xfrm>
            <a:custGeom>
              <a:avLst/>
              <a:gdLst>
                <a:gd name="T0" fmla="*/ 143 w 143"/>
                <a:gd name="T1" fmla="*/ 1266 h 1277"/>
                <a:gd name="T2" fmla="*/ 93 w 143"/>
                <a:gd name="T3" fmla="*/ 1215 h 1277"/>
                <a:gd name="T4" fmla="*/ 81 w 143"/>
                <a:gd name="T5" fmla="*/ 1215 h 1277"/>
                <a:gd name="T6" fmla="*/ 81 w 143"/>
                <a:gd name="T7" fmla="*/ 0 h 1277"/>
                <a:gd name="T8" fmla="*/ 69 w 143"/>
                <a:gd name="T9" fmla="*/ 0 h 1277"/>
                <a:gd name="T10" fmla="*/ 69 w 143"/>
                <a:gd name="T11" fmla="*/ 1215 h 1277"/>
                <a:gd name="T12" fmla="*/ 51 w 143"/>
                <a:gd name="T13" fmla="*/ 1215 h 1277"/>
                <a:gd name="T14" fmla="*/ 0 w 143"/>
                <a:gd name="T15" fmla="*/ 1266 h 1277"/>
                <a:gd name="T16" fmla="*/ 0 w 143"/>
                <a:gd name="T17" fmla="*/ 1277 h 1277"/>
                <a:gd name="T18" fmla="*/ 143 w 143"/>
                <a:gd name="T19" fmla="*/ 1277 h 1277"/>
                <a:gd name="T20" fmla="*/ 143 w 143"/>
                <a:gd name="T21" fmla="*/ 1266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3" h="1277">
                  <a:moveTo>
                    <a:pt x="143" y="1266"/>
                  </a:moveTo>
                  <a:cubicBezTo>
                    <a:pt x="143" y="1238"/>
                    <a:pt x="121" y="1215"/>
                    <a:pt x="93" y="1215"/>
                  </a:cubicBezTo>
                  <a:cubicBezTo>
                    <a:pt x="81" y="1215"/>
                    <a:pt x="81" y="1215"/>
                    <a:pt x="81" y="1215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1215"/>
                    <a:pt x="69" y="1215"/>
                    <a:pt x="69" y="1215"/>
                  </a:cubicBezTo>
                  <a:cubicBezTo>
                    <a:pt x="51" y="1215"/>
                    <a:pt x="51" y="1215"/>
                    <a:pt x="51" y="1215"/>
                  </a:cubicBezTo>
                  <a:cubicBezTo>
                    <a:pt x="23" y="1215"/>
                    <a:pt x="0" y="1238"/>
                    <a:pt x="0" y="1266"/>
                  </a:cubicBezTo>
                  <a:cubicBezTo>
                    <a:pt x="0" y="1277"/>
                    <a:pt x="0" y="1277"/>
                    <a:pt x="0" y="1277"/>
                  </a:cubicBezTo>
                  <a:cubicBezTo>
                    <a:pt x="143" y="1277"/>
                    <a:pt x="143" y="1277"/>
                    <a:pt x="143" y="1277"/>
                  </a:cubicBezTo>
                  <a:lnTo>
                    <a:pt x="143" y="12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/>
              <a:endParaRPr lang="en-US" sz="1799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33" name="Freeform 16"/>
            <p:cNvSpPr>
              <a:spLocks noEditPoints="1"/>
            </p:cNvSpPr>
            <p:nvPr/>
          </p:nvSpPr>
          <p:spPr bwMode="auto">
            <a:xfrm>
              <a:off x="9799638" y="3211513"/>
              <a:ext cx="950913" cy="1017588"/>
            </a:xfrm>
            <a:custGeom>
              <a:avLst/>
              <a:gdLst>
                <a:gd name="T0" fmla="*/ 329 w 436"/>
                <a:gd name="T1" fmla="*/ 19 h 469"/>
                <a:gd name="T2" fmla="*/ 309 w 436"/>
                <a:gd name="T3" fmla="*/ 0 h 469"/>
                <a:gd name="T4" fmla="*/ 101 w 436"/>
                <a:gd name="T5" fmla="*/ 19 h 469"/>
                <a:gd name="T6" fmla="*/ 100 w 436"/>
                <a:gd name="T7" fmla="*/ 68 h 469"/>
                <a:gd name="T8" fmla="*/ 218 w 436"/>
                <a:gd name="T9" fmla="*/ 469 h 469"/>
                <a:gd name="T10" fmla="*/ 329 w 436"/>
                <a:gd name="T11" fmla="*/ 63 h 469"/>
                <a:gd name="T12" fmla="*/ 225 w 436"/>
                <a:gd name="T13" fmla="*/ 234 h 469"/>
                <a:gd name="T14" fmla="*/ 211 w 436"/>
                <a:gd name="T15" fmla="*/ 234 h 469"/>
                <a:gd name="T16" fmla="*/ 195 w 436"/>
                <a:gd name="T17" fmla="*/ 59 h 469"/>
                <a:gd name="T18" fmla="*/ 257 w 436"/>
                <a:gd name="T19" fmla="*/ 228 h 469"/>
                <a:gd name="T20" fmla="*/ 218 w 436"/>
                <a:gd name="T21" fmla="*/ 275 h 469"/>
                <a:gd name="T22" fmla="*/ 218 w 436"/>
                <a:gd name="T23" fmla="*/ 256 h 469"/>
                <a:gd name="T24" fmla="*/ 218 w 436"/>
                <a:gd name="T25" fmla="*/ 429 h 469"/>
                <a:gd name="T26" fmla="*/ 122 w 436"/>
                <a:gd name="T27" fmla="*/ 102 h 469"/>
                <a:gd name="T28" fmla="*/ 140 w 436"/>
                <a:gd name="T29" fmla="*/ 59 h 469"/>
                <a:gd name="T30" fmla="*/ 163 w 436"/>
                <a:gd name="T31" fmla="*/ 228 h 469"/>
                <a:gd name="T32" fmla="*/ 108 w 436"/>
                <a:gd name="T33" fmla="*/ 261 h 469"/>
                <a:gd name="T34" fmla="*/ 160 w 436"/>
                <a:gd name="T35" fmla="*/ 274 h 469"/>
                <a:gd name="T36" fmla="*/ 197 w 436"/>
                <a:gd name="T37" fmla="*/ 248 h 469"/>
                <a:gd name="T38" fmla="*/ 218 w 436"/>
                <a:gd name="T39" fmla="*/ 292 h 469"/>
                <a:gd name="T40" fmla="*/ 240 w 436"/>
                <a:gd name="T41" fmla="*/ 248 h 469"/>
                <a:gd name="T42" fmla="*/ 277 w 436"/>
                <a:gd name="T43" fmla="*/ 274 h 469"/>
                <a:gd name="T44" fmla="*/ 329 w 436"/>
                <a:gd name="T45" fmla="*/ 261 h 469"/>
                <a:gd name="T46" fmla="*/ 274 w 436"/>
                <a:gd name="T47" fmla="*/ 228 h 469"/>
                <a:gd name="T48" fmla="*/ 289 w 436"/>
                <a:gd name="T49" fmla="*/ 59 h 469"/>
                <a:gd name="T50" fmla="*/ 309 w 436"/>
                <a:gd name="T51" fmla="*/ 98 h 469"/>
                <a:gd name="T52" fmla="*/ 218 w 436"/>
                <a:gd name="T53" fmla="*/ 429 h 469"/>
                <a:gd name="T54" fmla="*/ 147 w 436"/>
                <a:gd name="T55" fmla="*/ 263 h 469"/>
                <a:gd name="T56" fmla="*/ 124 w 436"/>
                <a:gd name="T57" fmla="*/ 266 h 469"/>
                <a:gd name="T58" fmla="*/ 157 w 436"/>
                <a:gd name="T59" fmla="*/ 245 h 469"/>
                <a:gd name="T60" fmla="*/ 301 w 436"/>
                <a:gd name="T61" fmla="*/ 251 h 469"/>
                <a:gd name="T62" fmla="*/ 310 w 436"/>
                <a:gd name="T63" fmla="*/ 270 h 469"/>
                <a:gd name="T64" fmla="*/ 280 w 436"/>
                <a:gd name="T65" fmla="*/ 245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6" h="469">
                  <a:moveTo>
                    <a:pt x="329" y="63"/>
                  </a:moveTo>
                  <a:cubicBezTo>
                    <a:pt x="329" y="19"/>
                    <a:pt x="329" y="19"/>
                    <a:pt x="329" y="19"/>
                  </a:cubicBezTo>
                  <a:cubicBezTo>
                    <a:pt x="329" y="19"/>
                    <a:pt x="329" y="19"/>
                    <a:pt x="329" y="19"/>
                  </a:cubicBezTo>
                  <a:cubicBezTo>
                    <a:pt x="329" y="8"/>
                    <a:pt x="320" y="0"/>
                    <a:pt x="309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09" y="0"/>
                    <a:pt x="101" y="8"/>
                    <a:pt x="101" y="19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100" y="68"/>
                    <a:pt x="100" y="68"/>
                    <a:pt x="100" y="68"/>
                  </a:cubicBezTo>
                  <a:cubicBezTo>
                    <a:pt x="40" y="108"/>
                    <a:pt x="0" y="175"/>
                    <a:pt x="0" y="251"/>
                  </a:cubicBezTo>
                  <a:cubicBezTo>
                    <a:pt x="0" y="371"/>
                    <a:pt x="98" y="469"/>
                    <a:pt x="218" y="469"/>
                  </a:cubicBezTo>
                  <a:cubicBezTo>
                    <a:pt x="339" y="469"/>
                    <a:pt x="436" y="371"/>
                    <a:pt x="436" y="251"/>
                  </a:cubicBezTo>
                  <a:cubicBezTo>
                    <a:pt x="436" y="171"/>
                    <a:pt x="393" y="101"/>
                    <a:pt x="329" y="63"/>
                  </a:cubicBezTo>
                  <a:close/>
                  <a:moveTo>
                    <a:pt x="257" y="228"/>
                  </a:moveTo>
                  <a:cubicBezTo>
                    <a:pt x="246" y="229"/>
                    <a:pt x="235" y="231"/>
                    <a:pt x="225" y="234"/>
                  </a:cubicBezTo>
                  <a:cubicBezTo>
                    <a:pt x="223" y="235"/>
                    <a:pt x="221" y="236"/>
                    <a:pt x="218" y="237"/>
                  </a:cubicBezTo>
                  <a:cubicBezTo>
                    <a:pt x="216" y="236"/>
                    <a:pt x="214" y="235"/>
                    <a:pt x="211" y="234"/>
                  </a:cubicBezTo>
                  <a:cubicBezTo>
                    <a:pt x="202" y="231"/>
                    <a:pt x="191" y="229"/>
                    <a:pt x="180" y="228"/>
                  </a:cubicBezTo>
                  <a:cubicBezTo>
                    <a:pt x="191" y="185"/>
                    <a:pt x="194" y="92"/>
                    <a:pt x="195" y="59"/>
                  </a:cubicBezTo>
                  <a:cubicBezTo>
                    <a:pt x="242" y="59"/>
                    <a:pt x="242" y="59"/>
                    <a:pt x="242" y="59"/>
                  </a:cubicBezTo>
                  <a:cubicBezTo>
                    <a:pt x="243" y="92"/>
                    <a:pt x="246" y="185"/>
                    <a:pt x="257" y="228"/>
                  </a:cubicBezTo>
                  <a:close/>
                  <a:moveTo>
                    <a:pt x="234" y="267"/>
                  </a:moveTo>
                  <a:cubicBezTo>
                    <a:pt x="234" y="270"/>
                    <a:pt x="225" y="275"/>
                    <a:pt x="218" y="275"/>
                  </a:cubicBezTo>
                  <a:cubicBezTo>
                    <a:pt x="211" y="275"/>
                    <a:pt x="202" y="270"/>
                    <a:pt x="202" y="267"/>
                  </a:cubicBezTo>
                  <a:cubicBezTo>
                    <a:pt x="202" y="265"/>
                    <a:pt x="206" y="260"/>
                    <a:pt x="218" y="256"/>
                  </a:cubicBezTo>
                  <a:cubicBezTo>
                    <a:pt x="230" y="260"/>
                    <a:pt x="235" y="265"/>
                    <a:pt x="234" y="267"/>
                  </a:cubicBezTo>
                  <a:close/>
                  <a:moveTo>
                    <a:pt x="218" y="429"/>
                  </a:moveTo>
                  <a:cubicBezTo>
                    <a:pt x="120" y="429"/>
                    <a:pt x="40" y="349"/>
                    <a:pt x="40" y="251"/>
                  </a:cubicBezTo>
                  <a:cubicBezTo>
                    <a:pt x="40" y="191"/>
                    <a:pt x="71" y="135"/>
                    <a:pt x="122" y="102"/>
                  </a:cubicBezTo>
                  <a:cubicBezTo>
                    <a:pt x="134" y="94"/>
                    <a:pt x="140" y="82"/>
                    <a:pt x="140" y="68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78" y="59"/>
                    <a:pt x="178" y="59"/>
                    <a:pt x="178" y="59"/>
                  </a:cubicBezTo>
                  <a:cubicBezTo>
                    <a:pt x="177" y="98"/>
                    <a:pt x="172" y="191"/>
                    <a:pt x="163" y="228"/>
                  </a:cubicBezTo>
                  <a:cubicBezTo>
                    <a:pt x="150" y="229"/>
                    <a:pt x="138" y="231"/>
                    <a:pt x="128" y="237"/>
                  </a:cubicBezTo>
                  <a:cubicBezTo>
                    <a:pt x="117" y="242"/>
                    <a:pt x="110" y="251"/>
                    <a:pt x="108" y="261"/>
                  </a:cubicBezTo>
                  <a:cubicBezTo>
                    <a:pt x="105" y="270"/>
                    <a:pt x="109" y="280"/>
                    <a:pt x="119" y="285"/>
                  </a:cubicBezTo>
                  <a:cubicBezTo>
                    <a:pt x="128" y="290"/>
                    <a:pt x="145" y="291"/>
                    <a:pt x="160" y="274"/>
                  </a:cubicBezTo>
                  <a:cubicBezTo>
                    <a:pt x="166" y="268"/>
                    <a:pt x="171" y="257"/>
                    <a:pt x="175" y="245"/>
                  </a:cubicBezTo>
                  <a:cubicBezTo>
                    <a:pt x="182" y="245"/>
                    <a:pt x="190" y="246"/>
                    <a:pt x="197" y="248"/>
                  </a:cubicBezTo>
                  <a:cubicBezTo>
                    <a:pt x="186" y="255"/>
                    <a:pt x="185" y="264"/>
                    <a:pt x="185" y="268"/>
                  </a:cubicBezTo>
                  <a:cubicBezTo>
                    <a:pt x="186" y="280"/>
                    <a:pt x="201" y="292"/>
                    <a:pt x="218" y="292"/>
                  </a:cubicBezTo>
                  <a:cubicBezTo>
                    <a:pt x="235" y="292"/>
                    <a:pt x="250" y="280"/>
                    <a:pt x="251" y="268"/>
                  </a:cubicBezTo>
                  <a:cubicBezTo>
                    <a:pt x="252" y="264"/>
                    <a:pt x="250" y="255"/>
                    <a:pt x="240" y="248"/>
                  </a:cubicBezTo>
                  <a:cubicBezTo>
                    <a:pt x="247" y="246"/>
                    <a:pt x="254" y="245"/>
                    <a:pt x="262" y="245"/>
                  </a:cubicBezTo>
                  <a:cubicBezTo>
                    <a:pt x="266" y="257"/>
                    <a:pt x="271" y="268"/>
                    <a:pt x="277" y="274"/>
                  </a:cubicBezTo>
                  <a:cubicBezTo>
                    <a:pt x="292" y="291"/>
                    <a:pt x="309" y="290"/>
                    <a:pt x="318" y="285"/>
                  </a:cubicBezTo>
                  <a:cubicBezTo>
                    <a:pt x="327" y="280"/>
                    <a:pt x="332" y="270"/>
                    <a:pt x="329" y="261"/>
                  </a:cubicBezTo>
                  <a:cubicBezTo>
                    <a:pt x="326" y="251"/>
                    <a:pt x="319" y="242"/>
                    <a:pt x="309" y="237"/>
                  </a:cubicBezTo>
                  <a:cubicBezTo>
                    <a:pt x="299" y="231"/>
                    <a:pt x="287" y="229"/>
                    <a:pt x="274" y="228"/>
                  </a:cubicBezTo>
                  <a:cubicBezTo>
                    <a:pt x="264" y="191"/>
                    <a:pt x="260" y="99"/>
                    <a:pt x="259" y="59"/>
                  </a:cubicBezTo>
                  <a:cubicBezTo>
                    <a:pt x="289" y="59"/>
                    <a:pt x="289" y="59"/>
                    <a:pt x="289" y="59"/>
                  </a:cubicBezTo>
                  <a:cubicBezTo>
                    <a:pt x="289" y="63"/>
                    <a:pt x="289" y="63"/>
                    <a:pt x="289" y="63"/>
                  </a:cubicBezTo>
                  <a:cubicBezTo>
                    <a:pt x="289" y="77"/>
                    <a:pt x="297" y="90"/>
                    <a:pt x="309" y="98"/>
                  </a:cubicBezTo>
                  <a:cubicBezTo>
                    <a:pt x="363" y="130"/>
                    <a:pt x="396" y="188"/>
                    <a:pt x="396" y="251"/>
                  </a:cubicBezTo>
                  <a:cubicBezTo>
                    <a:pt x="396" y="349"/>
                    <a:pt x="316" y="429"/>
                    <a:pt x="218" y="429"/>
                  </a:cubicBezTo>
                  <a:close/>
                  <a:moveTo>
                    <a:pt x="157" y="245"/>
                  </a:moveTo>
                  <a:cubicBezTo>
                    <a:pt x="154" y="253"/>
                    <a:pt x="151" y="259"/>
                    <a:pt x="147" y="263"/>
                  </a:cubicBezTo>
                  <a:cubicBezTo>
                    <a:pt x="139" y="272"/>
                    <a:pt x="131" y="272"/>
                    <a:pt x="127" y="270"/>
                  </a:cubicBezTo>
                  <a:cubicBezTo>
                    <a:pt x="125" y="269"/>
                    <a:pt x="123" y="267"/>
                    <a:pt x="124" y="266"/>
                  </a:cubicBezTo>
                  <a:cubicBezTo>
                    <a:pt x="126" y="260"/>
                    <a:pt x="129" y="255"/>
                    <a:pt x="136" y="251"/>
                  </a:cubicBezTo>
                  <a:cubicBezTo>
                    <a:pt x="142" y="248"/>
                    <a:pt x="149" y="246"/>
                    <a:pt x="157" y="245"/>
                  </a:cubicBezTo>
                  <a:close/>
                  <a:moveTo>
                    <a:pt x="280" y="245"/>
                  </a:moveTo>
                  <a:cubicBezTo>
                    <a:pt x="287" y="246"/>
                    <a:pt x="295" y="248"/>
                    <a:pt x="301" y="251"/>
                  </a:cubicBezTo>
                  <a:cubicBezTo>
                    <a:pt x="307" y="255"/>
                    <a:pt x="311" y="260"/>
                    <a:pt x="313" y="266"/>
                  </a:cubicBezTo>
                  <a:cubicBezTo>
                    <a:pt x="313" y="267"/>
                    <a:pt x="312" y="269"/>
                    <a:pt x="310" y="270"/>
                  </a:cubicBezTo>
                  <a:cubicBezTo>
                    <a:pt x="306" y="272"/>
                    <a:pt x="298" y="272"/>
                    <a:pt x="289" y="263"/>
                  </a:cubicBezTo>
                  <a:cubicBezTo>
                    <a:pt x="286" y="259"/>
                    <a:pt x="282" y="253"/>
                    <a:pt x="280" y="2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/>
              <a:endParaRPr lang="en-US" sz="1799">
                <a:solidFill>
                  <a:srgbClr val="FFFFFF"/>
                </a:solidFill>
                <a:latin typeface="Open Sans Light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429727" y="-800993"/>
            <a:ext cx="685791" cy="2909175"/>
            <a:chOff x="9799638" y="195262"/>
            <a:chExt cx="950913" cy="4033839"/>
          </a:xfrm>
          <a:solidFill>
            <a:schemeClr val="tx2">
              <a:lumMod val="75000"/>
              <a:alpha val="45000"/>
            </a:schemeClr>
          </a:solidFill>
        </p:grpSpPr>
        <p:sp>
          <p:nvSpPr>
            <p:cNvPr id="35" name="Freeform 13"/>
            <p:cNvSpPr>
              <a:spLocks/>
            </p:cNvSpPr>
            <p:nvPr/>
          </p:nvSpPr>
          <p:spPr bwMode="auto">
            <a:xfrm>
              <a:off x="10017126" y="3100388"/>
              <a:ext cx="500063" cy="84138"/>
            </a:xfrm>
            <a:custGeom>
              <a:avLst/>
              <a:gdLst>
                <a:gd name="T0" fmla="*/ 20 w 229"/>
                <a:gd name="T1" fmla="*/ 39 h 39"/>
                <a:gd name="T2" fmla="*/ 209 w 229"/>
                <a:gd name="T3" fmla="*/ 39 h 39"/>
                <a:gd name="T4" fmla="*/ 229 w 229"/>
                <a:gd name="T5" fmla="*/ 20 h 39"/>
                <a:gd name="T6" fmla="*/ 209 w 229"/>
                <a:gd name="T7" fmla="*/ 0 h 39"/>
                <a:gd name="T8" fmla="*/ 20 w 229"/>
                <a:gd name="T9" fmla="*/ 0 h 39"/>
                <a:gd name="T10" fmla="*/ 0 w 229"/>
                <a:gd name="T11" fmla="*/ 20 h 39"/>
                <a:gd name="T12" fmla="*/ 20 w 229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39">
                  <a:moveTo>
                    <a:pt x="20" y="39"/>
                  </a:moveTo>
                  <a:cubicBezTo>
                    <a:pt x="209" y="39"/>
                    <a:pt x="209" y="39"/>
                    <a:pt x="209" y="39"/>
                  </a:cubicBezTo>
                  <a:cubicBezTo>
                    <a:pt x="220" y="39"/>
                    <a:pt x="229" y="30"/>
                    <a:pt x="229" y="20"/>
                  </a:cubicBezTo>
                  <a:cubicBezTo>
                    <a:pt x="229" y="9"/>
                    <a:pt x="220" y="0"/>
                    <a:pt x="20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0"/>
                    <a:pt x="9" y="39"/>
                    <a:pt x="2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/>
              <a:endParaRPr lang="en-US" sz="1799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36" name="Freeform 14"/>
            <p:cNvSpPr>
              <a:spLocks/>
            </p:cNvSpPr>
            <p:nvPr/>
          </p:nvSpPr>
          <p:spPr bwMode="auto">
            <a:xfrm>
              <a:off x="10017126" y="2989263"/>
              <a:ext cx="500063" cy="87313"/>
            </a:xfrm>
            <a:custGeom>
              <a:avLst/>
              <a:gdLst>
                <a:gd name="T0" fmla="*/ 20 w 229"/>
                <a:gd name="T1" fmla="*/ 40 h 40"/>
                <a:gd name="T2" fmla="*/ 209 w 229"/>
                <a:gd name="T3" fmla="*/ 40 h 40"/>
                <a:gd name="T4" fmla="*/ 229 w 229"/>
                <a:gd name="T5" fmla="*/ 20 h 40"/>
                <a:gd name="T6" fmla="*/ 209 w 229"/>
                <a:gd name="T7" fmla="*/ 0 h 40"/>
                <a:gd name="T8" fmla="*/ 20 w 229"/>
                <a:gd name="T9" fmla="*/ 0 h 40"/>
                <a:gd name="T10" fmla="*/ 0 w 229"/>
                <a:gd name="T11" fmla="*/ 20 h 40"/>
                <a:gd name="T12" fmla="*/ 20 w 229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40">
                  <a:moveTo>
                    <a:pt x="20" y="40"/>
                  </a:moveTo>
                  <a:cubicBezTo>
                    <a:pt x="209" y="40"/>
                    <a:pt x="209" y="40"/>
                    <a:pt x="209" y="40"/>
                  </a:cubicBezTo>
                  <a:cubicBezTo>
                    <a:pt x="220" y="40"/>
                    <a:pt x="229" y="31"/>
                    <a:pt x="229" y="20"/>
                  </a:cubicBezTo>
                  <a:cubicBezTo>
                    <a:pt x="229" y="9"/>
                    <a:pt x="220" y="0"/>
                    <a:pt x="20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/>
              <a:endParaRPr lang="en-US" sz="1799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37" name="Freeform 15"/>
            <p:cNvSpPr>
              <a:spLocks/>
            </p:cNvSpPr>
            <p:nvPr/>
          </p:nvSpPr>
          <p:spPr bwMode="auto">
            <a:xfrm>
              <a:off x="10112376" y="195262"/>
              <a:ext cx="311150" cy="2768600"/>
            </a:xfrm>
            <a:custGeom>
              <a:avLst/>
              <a:gdLst>
                <a:gd name="T0" fmla="*/ 143 w 143"/>
                <a:gd name="T1" fmla="*/ 1266 h 1277"/>
                <a:gd name="T2" fmla="*/ 93 w 143"/>
                <a:gd name="T3" fmla="*/ 1215 h 1277"/>
                <a:gd name="T4" fmla="*/ 81 w 143"/>
                <a:gd name="T5" fmla="*/ 1215 h 1277"/>
                <a:gd name="T6" fmla="*/ 81 w 143"/>
                <a:gd name="T7" fmla="*/ 0 h 1277"/>
                <a:gd name="T8" fmla="*/ 69 w 143"/>
                <a:gd name="T9" fmla="*/ 0 h 1277"/>
                <a:gd name="T10" fmla="*/ 69 w 143"/>
                <a:gd name="T11" fmla="*/ 1215 h 1277"/>
                <a:gd name="T12" fmla="*/ 51 w 143"/>
                <a:gd name="T13" fmla="*/ 1215 h 1277"/>
                <a:gd name="T14" fmla="*/ 0 w 143"/>
                <a:gd name="T15" fmla="*/ 1266 h 1277"/>
                <a:gd name="T16" fmla="*/ 0 w 143"/>
                <a:gd name="T17" fmla="*/ 1277 h 1277"/>
                <a:gd name="T18" fmla="*/ 143 w 143"/>
                <a:gd name="T19" fmla="*/ 1277 h 1277"/>
                <a:gd name="T20" fmla="*/ 143 w 143"/>
                <a:gd name="T21" fmla="*/ 1266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3" h="1277">
                  <a:moveTo>
                    <a:pt x="143" y="1266"/>
                  </a:moveTo>
                  <a:cubicBezTo>
                    <a:pt x="143" y="1238"/>
                    <a:pt x="121" y="1215"/>
                    <a:pt x="93" y="1215"/>
                  </a:cubicBezTo>
                  <a:cubicBezTo>
                    <a:pt x="81" y="1215"/>
                    <a:pt x="81" y="1215"/>
                    <a:pt x="81" y="1215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1215"/>
                    <a:pt x="69" y="1215"/>
                    <a:pt x="69" y="1215"/>
                  </a:cubicBezTo>
                  <a:cubicBezTo>
                    <a:pt x="51" y="1215"/>
                    <a:pt x="51" y="1215"/>
                    <a:pt x="51" y="1215"/>
                  </a:cubicBezTo>
                  <a:cubicBezTo>
                    <a:pt x="23" y="1215"/>
                    <a:pt x="0" y="1238"/>
                    <a:pt x="0" y="1266"/>
                  </a:cubicBezTo>
                  <a:cubicBezTo>
                    <a:pt x="0" y="1277"/>
                    <a:pt x="0" y="1277"/>
                    <a:pt x="0" y="1277"/>
                  </a:cubicBezTo>
                  <a:cubicBezTo>
                    <a:pt x="143" y="1277"/>
                    <a:pt x="143" y="1277"/>
                    <a:pt x="143" y="1277"/>
                  </a:cubicBezTo>
                  <a:lnTo>
                    <a:pt x="143" y="12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/>
              <a:endParaRPr lang="en-US" sz="1799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38" name="Freeform 16"/>
            <p:cNvSpPr>
              <a:spLocks noEditPoints="1"/>
            </p:cNvSpPr>
            <p:nvPr/>
          </p:nvSpPr>
          <p:spPr bwMode="auto">
            <a:xfrm>
              <a:off x="9799638" y="3211513"/>
              <a:ext cx="950913" cy="1017588"/>
            </a:xfrm>
            <a:custGeom>
              <a:avLst/>
              <a:gdLst>
                <a:gd name="T0" fmla="*/ 329 w 436"/>
                <a:gd name="T1" fmla="*/ 19 h 469"/>
                <a:gd name="T2" fmla="*/ 309 w 436"/>
                <a:gd name="T3" fmla="*/ 0 h 469"/>
                <a:gd name="T4" fmla="*/ 101 w 436"/>
                <a:gd name="T5" fmla="*/ 19 h 469"/>
                <a:gd name="T6" fmla="*/ 100 w 436"/>
                <a:gd name="T7" fmla="*/ 68 h 469"/>
                <a:gd name="T8" fmla="*/ 218 w 436"/>
                <a:gd name="T9" fmla="*/ 469 h 469"/>
                <a:gd name="T10" fmla="*/ 329 w 436"/>
                <a:gd name="T11" fmla="*/ 63 h 469"/>
                <a:gd name="T12" fmla="*/ 225 w 436"/>
                <a:gd name="T13" fmla="*/ 234 h 469"/>
                <a:gd name="T14" fmla="*/ 211 w 436"/>
                <a:gd name="T15" fmla="*/ 234 h 469"/>
                <a:gd name="T16" fmla="*/ 195 w 436"/>
                <a:gd name="T17" fmla="*/ 59 h 469"/>
                <a:gd name="T18" fmla="*/ 257 w 436"/>
                <a:gd name="T19" fmla="*/ 228 h 469"/>
                <a:gd name="T20" fmla="*/ 218 w 436"/>
                <a:gd name="T21" fmla="*/ 275 h 469"/>
                <a:gd name="T22" fmla="*/ 218 w 436"/>
                <a:gd name="T23" fmla="*/ 256 h 469"/>
                <a:gd name="T24" fmla="*/ 218 w 436"/>
                <a:gd name="T25" fmla="*/ 429 h 469"/>
                <a:gd name="T26" fmla="*/ 122 w 436"/>
                <a:gd name="T27" fmla="*/ 102 h 469"/>
                <a:gd name="T28" fmla="*/ 140 w 436"/>
                <a:gd name="T29" fmla="*/ 59 h 469"/>
                <a:gd name="T30" fmla="*/ 163 w 436"/>
                <a:gd name="T31" fmla="*/ 228 h 469"/>
                <a:gd name="T32" fmla="*/ 108 w 436"/>
                <a:gd name="T33" fmla="*/ 261 h 469"/>
                <a:gd name="T34" fmla="*/ 160 w 436"/>
                <a:gd name="T35" fmla="*/ 274 h 469"/>
                <a:gd name="T36" fmla="*/ 197 w 436"/>
                <a:gd name="T37" fmla="*/ 248 h 469"/>
                <a:gd name="T38" fmla="*/ 218 w 436"/>
                <a:gd name="T39" fmla="*/ 292 h 469"/>
                <a:gd name="T40" fmla="*/ 240 w 436"/>
                <a:gd name="T41" fmla="*/ 248 h 469"/>
                <a:gd name="T42" fmla="*/ 277 w 436"/>
                <a:gd name="T43" fmla="*/ 274 h 469"/>
                <a:gd name="T44" fmla="*/ 329 w 436"/>
                <a:gd name="T45" fmla="*/ 261 h 469"/>
                <a:gd name="T46" fmla="*/ 274 w 436"/>
                <a:gd name="T47" fmla="*/ 228 h 469"/>
                <a:gd name="T48" fmla="*/ 289 w 436"/>
                <a:gd name="T49" fmla="*/ 59 h 469"/>
                <a:gd name="T50" fmla="*/ 309 w 436"/>
                <a:gd name="T51" fmla="*/ 98 h 469"/>
                <a:gd name="T52" fmla="*/ 218 w 436"/>
                <a:gd name="T53" fmla="*/ 429 h 469"/>
                <a:gd name="T54" fmla="*/ 147 w 436"/>
                <a:gd name="T55" fmla="*/ 263 h 469"/>
                <a:gd name="T56" fmla="*/ 124 w 436"/>
                <a:gd name="T57" fmla="*/ 266 h 469"/>
                <a:gd name="T58" fmla="*/ 157 w 436"/>
                <a:gd name="T59" fmla="*/ 245 h 469"/>
                <a:gd name="T60" fmla="*/ 301 w 436"/>
                <a:gd name="T61" fmla="*/ 251 h 469"/>
                <a:gd name="T62" fmla="*/ 310 w 436"/>
                <a:gd name="T63" fmla="*/ 270 h 469"/>
                <a:gd name="T64" fmla="*/ 280 w 436"/>
                <a:gd name="T65" fmla="*/ 245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6" h="469">
                  <a:moveTo>
                    <a:pt x="329" y="63"/>
                  </a:moveTo>
                  <a:cubicBezTo>
                    <a:pt x="329" y="19"/>
                    <a:pt x="329" y="19"/>
                    <a:pt x="329" y="19"/>
                  </a:cubicBezTo>
                  <a:cubicBezTo>
                    <a:pt x="329" y="19"/>
                    <a:pt x="329" y="19"/>
                    <a:pt x="329" y="19"/>
                  </a:cubicBezTo>
                  <a:cubicBezTo>
                    <a:pt x="329" y="8"/>
                    <a:pt x="320" y="0"/>
                    <a:pt x="309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09" y="0"/>
                    <a:pt x="101" y="8"/>
                    <a:pt x="101" y="19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100" y="68"/>
                    <a:pt x="100" y="68"/>
                    <a:pt x="100" y="68"/>
                  </a:cubicBezTo>
                  <a:cubicBezTo>
                    <a:pt x="40" y="108"/>
                    <a:pt x="0" y="175"/>
                    <a:pt x="0" y="251"/>
                  </a:cubicBezTo>
                  <a:cubicBezTo>
                    <a:pt x="0" y="371"/>
                    <a:pt x="98" y="469"/>
                    <a:pt x="218" y="469"/>
                  </a:cubicBezTo>
                  <a:cubicBezTo>
                    <a:pt x="339" y="469"/>
                    <a:pt x="436" y="371"/>
                    <a:pt x="436" y="251"/>
                  </a:cubicBezTo>
                  <a:cubicBezTo>
                    <a:pt x="436" y="171"/>
                    <a:pt x="393" y="101"/>
                    <a:pt x="329" y="63"/>
                  </a:cubicBezTo>
                  <a:close/>
                  <a:moveTo>
                    <a:pt x="257" y="228"/>
                  </a:moveTo>
                  <a:cubicBezTo>
                    <a:pt x="246" y="229"/>
                    <a:pt x="235" y="231"/>
                    <a:pt x="225" y="234"/>
                  </a:cubicBezTo>
                  <a:cubicBezTo>
                    <a:pt x="223" y="235"/>
                    <a:pt x="221" y="236"/>
                    <a:pt x="218" y="237"/>
                  </a:cubicBezTo>
                  <a:cubicBezTo>
                    <a:pt x="216" y="236"/>
                    <a:pt x="214" y="235"/>
                    <a:pt x="211" y="234"/>
                  </a:cubicBezTo>
                  <a:cubicBezTo>
                    <a:pt x="202" y="231"/>
                    <a:pt x="191" y="229"/>
                    <a:pt x="180" y="228"/>
                  </a:cubicBezTo>
                  <a:cubicBezTo>
                    <a:pt x="191" y="185"/>
                    <a:pt x="194" y="92"/>
                    <a:pt x="195" y="59"/>
                  </a:cubicBezTo>
                  <a:cubicBezTo>
                    <a:pt x="242" y="59"/>
                    <a:pt x="242" y="59"/>
                    <a:pt x="242" y="59"/>
                  </a:cubicBezTo>
                  <a:cubicBezTo>
                    <a:pt x="243" y="92"/>
                    <a:pt x="246" y="185"/>
                    <a:pt x="257" y="228"/>
                  </a:cubicBezTo>
                  <a:close/>
                  <a:moveTo>
                    <a:pt x="234" y="267"/>
                  </a:moveTo>
                  <a:cubicBezTo>
                    <a:pt x="234" y="270"/>
                    <a:pt x="225" y="275"/>
                    <a:pt x="218" y="275"/>
                  </a:cubicBezTo>
                  <a:cubicBezTo>
                    <a:pt x="211" y="275"/>
                    <a:pt x="202" y="270"/>
                    <a:pt x="202" y="267"/>
                  </a:cubicBezTo>
                  <a:cubicBezTo>
                    <a:pt x="202" y="265"/>
                    <a:pt x="206" y="260"/>
                    <a:pt x="218" y="256"/>
                  </a:cubicBezTo>
                  <a:cubicBezTo>
                    <a:pt x="230" y="260"/>
                    <a:pt x="235" y="265"/>
                    <a:pt x="234" y="267"/>
                  </a:cubicBezTo>
                  <a:close/>
                  <a:moveTo>
                    <a:pt x="218" y="429"/>
                  </a:moveTo>
                  <a:cubicBezTo>
                    <a:pt x="120" y="429"/>
                    <a:pt x="40" y="349"/>
                    <a:pt x="40" y="251"/>
                  </a:cubicBezTo>
                  <a:cubicBezTo>
                    <a:pt x="40" y="191"/>
                    <a:pt x="71" y="135"/>
                    <a:pt x="122" y="102"/>
                  </a:cubicBezTo>
                  <a:cubicBezTo>
                    <a:pt x="134" y="94"/>
                    <a:pt x="140" y="82"/>
                    <a:pt x="140" y="68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78" y="59"/>
                    <a:pt x="178" y="59"/>
                    <a:pt x="178" y="59"/>
                  </a:cubicBezTo>
                  <a:cubicBezTo>
                    <a:pt x="177" y="98"/>
                    <a:pt x="172" y="191"/>
                    <a:pt x="163" y="228"/>
                  </a:cubicBezTo>
                  <a:cubicBezTo>
                    <a:pt x="150" y="229"/>
                    <a:pt x="138" y="231"/>
                    <a:pt x="128" y="237"/>
                  </a:cubicBezTo>
                  <a:cubicBezTo>
                    <a:pt x="117" y="242"/>
                    <a:pt x="110" y="251"/>
                    <a:pt x="108" y="261"/>
                  </a:cubicBezTo>
                  <a:cubicBezTo>
                    <a:pt x="105" y="270"/>
                    <a:pt x="109" y="280"/>
                    <a:pt x="119" y="285"/>
                  </a:cubicBezTo>
                  <a:cubicBezTo>
                    <a:pt x="128" y="290"/>
                    <a:pt x="145" y="291"/>
                    <a:pt x="160" y="274"/>
                  </a:cubicBezTo>
                  <a:cubicBezTo>
                    <a:pt x="166" y="268"/>
                    <a:pt x="171" y="257"/>
                    <a:pt x="175" y="245"/>
                  </a:cubicBezTo>
                  <a:cubicBezTo>
                    <a:pt x="182" y="245"/>
                    <a:pt x="190" y="246"/>
                    <a:pt x="197" y="248"/>
                  </a:cubicBezTo>
                  <a:cubicBezTo>
                    <a:pt x="186" y="255"/>
                    <a:pt x="185" y="264"/>
                    <a:pt x="185" y="268"/>
                  </a:cubicBezTo>
                  <a:cubicBezTo>
                    <a:pt x="186" y="280"/>
                    <a:pt x="201" y="292"/>
                    <a:pt x="218" y="292"/>
                  </a:cubicBezTo>
                  <a:cubicBezTo>
                    <a:pt x="235" y="292"/>
                    <a:pt x="250" y="280"/>
                    <a:pt x="251" y="268"/>
                  </a:cubicBezTo>
                  <a:cubicBezTo>
                    <a:pt x="252" y="264"/>
                    <a:pt x="250" y="255"/>
                    <a:pt x="240" y="248"/>
                  </a:cubicBezTo>
                  <a:cubicBezTo>
                    <a:pt x="247" y="246"/>
                    <a:pt x="254" y="245"/>
                    <a:pt x="262" y="245"/>
                  </a:cubicBezTo>
                  <a:cubicBezTo>
                    <a:pt x="266" y="257"/>
                    <a:pt x="271" y="268"/>
                    <a:pt x="277" y="274"/>
                  </a:cubicBezTo>
                  <a:cubicBezTo>
                    <a:pt x="292" y="291"/>
                    <a:pt x="309" y="290"/>
                    <a:pt x="318" y="285"/>
                  </a:cubicBezTo>
                  <a:cubicBezTo>
                    <a:pt x="327" y="280"/>
                    <a:pt x="332" y="270"/>
                    <a:pt x="329" y="261"/>
                  </a:cubicBezTo>
                  <a:cubicBezTo>
                    <a:pt x="326" y="251"/>
                    <a:pt x="319" y="242"/>
                    <a:pt x="309" y="237"/>
                  </a:cubicBezTo>
                  <a:cubicBezTo>
                    <a:pt x="299" y="231"/>
                    <a:pt x="287" y="229"/>
                    <a:pt x="274" y="228"/>
                  </a:cubicBezTo>
                  <a:cubicBezTo>
                    <a:pt x="264" y="191"/>
                    <a:pt x="260" y="99"/>
                    <a:pt x="259" y="59"/>
                  </a:cubicBezTo>
                  <a:cubicBezTo>
                    <a:pt x="289" y="59"/>
                    <a:pt x="289" y="59"/>
                    <a:pt x="289" y="59"/>
                  </a:cubicBezTo>
                  <a:cubicBezTo>
                    <a:pt x="289" y="63"/>
                    <a:pt x="289" y="63"/>
                    <a:pt x="289" y="63"/>
                  </a:cubicBezTo>
                  <a:cubicBezTo>
                    <a:pt x="289" y="77"/>
                    <a:pt x="297" y="90"/>
                    <a:pt x="309" y="98"/>
                  </a:cubicBezTo>
                  <a:cubicBezTo>
                    <a:pt x="363" y="130"/>
                    <a:pt x="396" y="188"/>
                    <a:pt x="396" y="251"/>
                  </a:cubicBezTo>
                  <a:cubicBezTo>
                    <a:pt x="396" y="349"/>
                    <a:pt x="316" y="429"/>
                    <a:pt x="218" y="429"/>
                  </a:cubicBezTo>
                  <a:close/>
                  <a:moveTo>
                    <a:pt x="157" y="245"/>
                  </a:moveTo>
                  <a:cubicBezTo>
                    <a:pt x="154" y="253"/>
                    <a:pt x="151" y="259"/>
                    <a:pt x="147" y="263"/>
                  </a:cubicBezTo>
                  <a:cubicBezTo>
                    <a:pt x="139" y="272"/>
                    <a:pt x="131" y="272"/>
                    <a:pt x="127" y="270"/>
                  </a:cubicBezTo>
                  <a:cubicBezTo>
                    <a:pt x="125" y="269"/>
                    <a:pt x="123" y="267"/>
                    <a:pt x="124" y="266"/>
                  </a:cubicBezTo>
                  <a:cubicBezTo>
                    <a:pt x="126" y="260"/>
                    <a:pt x="129" y="255"/>
                    <a:pt x="136" y="251"/>
                  </a:cubicBezTo>
                  <a:cubicBezTo>
                    <a:pt x="142" y="248"/>
                    <a:pt x="149" y="246"/>
                    <a:pt x="157" y="245"/>
                  </a:cubicBezTo>
                  <a:close/>
                  <a:moveTo>
                    <a:pt x="280" y="245"/>
                  </a:moveTo>
                  <a:cubicBezTo>
                    <a:pt x="287" y="246"/>
                    <a:pt x="295" y="248"/>
                    <a:pt x="301" y="251"/>
                  </a:cubicBezTo>
                  <a:cubicBezTo>
                    <a:pt x="307" y="255"/>
                    <a:pt x="311" y="260"/>
                    <a:pt x="313" y="266"/>
                  </a:cubicBezTo>
                  <a:cubicBezTo>
                    <a:pt x="313" y="267"/>
                    <a:pt x="312" y="269"/>
                    <a:pt x="310" y="270"/>
                  </a:cubicBezTo>
                  <a:cubicBezTo>
                    <a:pt x="306" y="272"/>
                    <a:pt x="298" y="272"/>
                    <a:pt x="289" y="263"/>
                  </a:cubicBezTo>
                  <a:cubicBezTo>
                    <a:pt x="286" y="259"/>
                    <a:pt x="282" y="253"/>
                    <a:pt x="280" y="2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/>
              <a:endParaRPr lang="en-US" sz="1799">
                <a:solidFill>
                  <a:srgbClr val="FFFFFF"/>
                </a:solidFill>
                <a:latin typeface="Open Sans Light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577531" y="-17313"/>
            <a:ext cx="571681" cy="2425113"/>
            <a:chOff x="9799638" y="195262"/>
            <a:chExt cx="950913" cy="4033839"/>
          </a:xfrm>
          <a:solidFill>
            <a:schemeClr val="tx2">
              <a:lumMod val="75000"/>
              <a:alpha val="45000"/>
            </a:schemeClr>
          </a:solidFill>
        </p:grpSpPr>
        <p:sp>
          <p:nvSpPr>
            <p:cNvPr id="40" name="Freeform 13"/>
            <p:cNvSpPr>
              <a:spLocks/>
            </p:cNvSpPr>
            <p:nvPr/>
          </p:nvSpPr>
          <p:spPr bwMode="auto">
            <a:xfrm>
              <a:off x="10017126" y="3100388"/>
              <a:ext cx="500063" cy="84138"/>
            </a:xfrm>
            <a:custGeom>
              <a:avLst/>
              <a:gdLst>
                <a:gd name="T0" fmla="*/ 20 w 229"/>
                <a:gd name="T1" fmla="*/ 39 h 39"/>
                <a:gd name="T2" fmla="*/ 209 w 229"/>
                <a:gd name="T3" fmla="*/ 39 h 39"/>
                <a:gd name="T4" fmla="*/ 229 w 229"/>
                <a:gd name="T5" fmla="*/ 20 h 39"/>
                <a:gd name="T6" fmla="*/ 209 w 229"/>
                <a:gd name="T7" fmla="*/ 0 h 39"/>
                <a:gd name="T8" fmla="*/ 20 w 229"/>
                <a:gd name="T9" fmla="*/ 0 h 39"/>
                <a:gd name="T10" fmla="*/ 0 w 229"/>
                <a:gd name="T11" fmla="*/ 20 h 39"/>
                <a:gd name="T12" fmla="*/ 20 w 229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39">
                  <a:moveTo>
                    <a:pt x="20" y="39"/>
                  </a:moveTo>
                  <a:cubicBezTo>
                    <a:pt x="209" y="39"/>
                    <a:pt x="209" y="39"/>
                    <a:pt x="209" y="39"/>
                  </a:cubicBezTo>
                  <a:cubicBezTo>
                    <a:pt x="220" y="39"/>
                    <a:pt x="229" y="30"/>
                    <a:pt x="229" y="20"/>
                  </a:cubicBezTo>
                  <a:cubicBezTo>
                    <a:pt x="229" y="9"/>
                    <a:pt x="220" y="0"/>
                    <a:pt x="20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0"/>
                    <a:pt x="9" y="39"/>
                    <a:pt x="2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/>
              <a:endParaRPr lang="en-US" sz="1799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41" name="Freeform 14"/>
            <p:cNvSpPr>
              <a:spLocks/>
            </p:cNvSpPr>
            <p:nvPr/>
          </p:nvSpPr>
          <p:spPr bwMode="auto">
            <a:xfrm>
              <a:off x="10017126" y="2989263"/>
              <a:ext cx="500063" cy="87313"/>
            </a:xfrm>
            <a:custGeom>
              <a:avLst/>
              <a:gdLst>
                <a:gd name="T0" fmla="*/ 20 w 229"/>
                <a:gd name="T1" fmla="*/ 40 h 40"/>
                <a:gd name="T2" fmla="*/ 209 w 229"/>
                <a:gd name="T3" fmla="*/ 40 h 40"/>
                <a:gd name="T4" fmla="*/ 229 w 229"/>
                <a:gd name="T5" fmla="*/ 20 h 40"/>
                <a:gd name="T6" fmla="*/ 209 w 229"/>
                <a:gd name="T7" fmla="*/ 0 h 40"/>
                <a:gd name="T8" fmla="*/ 20 w 229"/>
                <a:gd name="T9" fmla="*/ 0 h 40"/>
                <a:gd name="T10" fmla="*/ 0 w 229"/>
                <a:gd name="T11" fmla="*/ 20 h 40"/>
                <a:gd name="T12" fmla="*/ 20 w 229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40">
                  <a:moveTo>
                    <a:pt x="20" y="40"/>
                  </a:moveTo>
                  <a:cubicBezTo>
                    <a:pt x="209" y="40"/>
                    <a:pt x="209" y="40"/>
                    <a:pt x="209" y="40"/>
                  </a:cubicBezTo>
                  <a:cubicBezTo>
                    <a:pt x="220" y="40"/>
                    <a:pt x="229" y="31"/>
                    <a:pt x="229" y="20"/>
                  </a:cubicBezTo>
                  <a:cubicBezTo>
                    <a:pt x="229" y="9"/>
                    <a:pt x="220" y="0"/>
                    <a:pt x="20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/>
              <a:endParaRPr lang="en-US" sz="1799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42" name="Freeform 15"/>
            <p:cNvSpPr>
              <a:spLocks/>
            </p:cNvSpPr>
            <p:nvPr/>
          </p:nvSpPr>
          <p:spPr bwMode="auto">
            <a:xfrm>
              <a:off x="10112376" y="195262"/>
              <a:ext cx="311150" cy="2768600"/>
            </a:xfrm>
            <a:custGeom>
              <a:avLst/>
              <a:gdLst>
                <a:gd name="T0" fmla="*/ 143 w 143"/>
                <a:gd name="T1" fmla="*/ 1266 h 1277"/>
                <a:gd name="T2" fmla="*/ 93 w 143"/>
                <a:gd name="T3" fmla="*/ 1215 h 1277"/>
                <a:gd name="T4" fmla="*/ 81 w 143"/>
                <a:gd name="T5" fmla="*/ 1215 h 1277"/>
                <a:gd name="T6" fmla="*/ 81 w 143"/>
                <a:gd name="T7" fmla="*/ 0 h 1277"/>
                <a:gd name="T8" fmla="*/ 69 w 143"/>
                <a:gd name="T9" fmla="*/ 0 h 1277"/>
                <a:gd name="T10" fmla="*/ 69 w 143"/>
                <a:gd name="T11" fmla="*/ 1215 h 1277"/>
                <a:gd name="T12" fmla="*/ 51 w 143"/>
                <a:gd name="T13" fmla="*/ 1215 h 1277"/>
                <a:gd name="T14" fmla="*/ 0 w 143"/>
                <a:gd name="T15" fmla="*/ 1266 h 1277"/>
                <a:gd name="T16" fmla="*/ 0 w 143"/>
                <a:gd name="T17" fmla="*/ 1277 h 1277"/>
                <a:gd name="T18" fmla="*/ 143 w 143"/>
                <a:gd name="T19" fmla="*/ 1277 h 1277"/>
                <a:gd name="T20" fmla="*/ 143 w 143"/>
                <a:gd name="T21" fmla="*/ 1266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3" h="1277">
                  <a:moveTo>
                    <a:pt x="143" y="1266"/>
                  </a:moveTo>
                  <a:cubicBezTo>
                    <a:pt x="143" y="1238"/>
                    <a:pt x="121" y="1215"/>
                    <a:pt x="93" y="1215"/>
                  </a:cubicBezTo>
                  <a:cubicBezTo>
                    <a:pt x="81" y="1215"/>
                    <a:pt x="81" y="1215"/>
                    <a:pt x="81" y="1215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1215"/>
                    <a:pt x="69" y="1215"/>
                    <a:pt x="69" y="1215"/>
                  </a:cubicBezTo>
                  <a:cubicBezTo>
                    <a:pt x="51" y="1215"/>
                    <a:pt x="51" y="1215"/>
                    <a:pt x="51" y="1215"/>
                  </a:cubicBezTo>
                  <a:cubicBezTo>
                    <a:pt x="23" y="1215"/>
                    <a:pt x="0" y="1238"/>
                    <a:pt x="0" y="1266"/>
                  </a:cubicBezTo>
                  <a:cubicBezTo>
                    <a:pt x="0" y="1277"/>
                    <a:pt x="0" y="1277"/>
                    <a:pt x="0" y="1277"/>
                  </a:cubicBezTo>
                  <a:cubicBezTo>
                    <a:pt x="143" y="1277"/>
                    <a:pt x="143" y="1277"/>
                    <a:pt x="143" y="1277"/>
                  </a:cubicBezTo>
                  <a:lnTo>
                    <a:pt x="143" y="12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/>
              <a:endParaRPr lang="en-US" sz="1799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43" name="Freeform 16"/>
            <p:cNvSpPr>
              <a:spLocks noEditPoints="1"/>
            </p:cNvSpPr>
            <p:nvPr/>
          </p:nvSpPr>
          <p:spPr bwMode="auto">
            <a:xfrm>
              <a:off x="9799638" y="3211513"/>
              <a:ext cx="950913" cy="1017588"/>
            </a:xfrm>
            <a:custGeom>
              <a:avLst/>
              <a:gdLst>
                <a:gd name="T0" fmla="*/ 329 w 436"/>
                <a:gd name="T1" fmla="*/ 19 h 469"/>
                <a:gd name="T2" fmla="*/ 309 w 436"/>
                <a:gd name="T3" fmla="*/ 0 h 469"/>
                <a:gd name="T4" fmla="*/ 101 w 436"/>
                <a:gd name="T5" fmla="*/ 19 h 469"/>
                <a:gd name="T6" fmla="*/ 100 w 436"/>
                <a:gd name="T7" fmla="*/ 68 h 469"/>
                <a:gd name="T8" fmla="*/ 218 w 436"/>
                <a:gd name="T9" fmla="*/ 469 h 469"/>
                <a:gd name="T10" fmla="*/ 329 w 436"/>
                <a:gd name="T11" fmla="*/ 63 h 469"/>
                <a:gd name="T12" fmla="*/ 225 w 436"/>
                <a:gd name="T13" fmla="*/ 234 h 469"/>
                <a:gd name="T14" fmla="*/ 211 w 436"/>
                <a:gd name="T15" fmla="*/ 234 h 469"/>
                <a:gd name="T16" fmla="*/ 195 w 436"/>
                <a:gd name="T17" fmla="*/ 59 h 469"/>
                <a:gd name="T18" fmla="*/ 257 w 436"/>
                <a:gd name="T19" fmla="*/ 228 h 469"/>
                <a:gd name="T20" fmla="*/ 218 w 436"/>
                <a:gd name="T21" fmla="*/ 275 h 469"/>
                <a:gd name="T22" fmla="*/ 218 w 436"/>
                <a:gd name="T23" fmla="*/ 256 h 469"/>
                <a:gd name="T24" fmla="*/ 218 w 436"/>
                <a:gd name="T25" fmla="*/ 429 h 469"/>
                <a:gd name="T26" fmla="*/ 122 w 436"/>
                <a:gd name="T27" fmla="*/ 102 h 469"/>
                <a:gd name="T28" fmla="*/ 140 w 436"/>
                <a:gd name="T29" fmla="*/ 59 h 469"/>
                <a:gd name="T30" fmla="*/ 163 w 436"/>
                <a:gd name="T31" fmla="*/ 228 h 469"/>
                <a:gd name="T32" fmla="*/ 108 w 436"/>
                <a:gd name="T33" fmla="*/ 261 h 469"/>
                <a:gd name="T34" fmla="*/ 160 w 436"/>
                <a:gd name="T35" fmla="*/ 274 h 469"/>
                <a:gd name="T36" fmla="*/ 197 w 436"/>
                <a:gd name="T37" fmla="*/ 248 h 469"/>
                <a:gd name="T38" fmla="*/ 218 w 436"/>
                <a:gd name="T39" fmla="*/ 292 h 469"/>
                <a:gd name="T40" fmla="*/ 240 w 436"/>
                <a:gd name="T41" fmla="*/ 248 h 469"/>
                <a:gd name="T42" fmla="*/ 277 w 436"/>
                <a:gd name="T43" fmla="*/ 274 h 469"/>
                <a:gd name="T44" fmla="*/ 329 w 436"/>
                <a:gd name="T45" fmla="*/ 261 h 469"/>
                <a:gd name="T46" fmla="*/ 274 w 436"/>
                <a:gd name="T47" fmla="*/ 228 h 469"/>
                <a:gd name="T48" fmla="*/ 289 w 436"/>
                <a:gd name="T49" fmla="*/ 59 h 469"/>
                <a:gd name="T50" fmla="*/ 309 w 436"/>
                <a:gd name="T51" fmla="*/ 98 h 469"/>
                <a:gd name="T52" fmla="*/ 218 w 436"/>
                <a:gd name="T53" fmla="*/ 429 h 469"/>
                <a:gd name="T54" fmla="*/ 147 w 436"/>
                <a:gd name="T55" fmla="*/ 263 h 469"/>
                <a:gd name="T56" fmla="*/ 124 w 436"/>
                <a:gd name="T57" fmla="*/ 266 h 469"/>
                <a:gd name="T58" fmla="*/ 157 w 436"/>
                <a:gd name="T59" fmla="*/ 245 h 469"/>
                <a:gd name="T60" fmla="*/ 301 w 436"/>
                <a:gd name="T61" fmla="*/ 251 h 469"/>
                <a:gd name="T62" fmla="*/ 310 w 436"/>
                <a:gd name="T63" fmla="*/ 270 h 469"/>
                <a:gd name="T64" fmla="*/ 280 w 436"/>
                <a:gd name="T65" fmla="*/ 245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6" h="469">
                  <a:moveTo>
                    <a:pt x="329" y="63"/>
                  </a:moveTo>
                  <a:cubicBezTo>
                    <a:pt x="329" y="19"/>
                    <a:pt x="329" y="19"/>
                    <a:pt x="329" y="19"/>
                  </a:cubicBezTo>
                  <a:cubicBezTo>
                    <a:pt x="329" y="19"/>
                    <a:pt x="329" y="19"/>
                    <a:pt x="329" y="19"/>
                  </a:cubicBezTo>
                  <a:cubicBezTo>
                    <a:pt x="329" y="8"/>
                    <a:pt x="320" y="0"/>
                    <a:pt x="309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09" y="0"/>
                    <a:pt x="101" y="8"/>
                    <a:pt x="101" y="19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100" y="68"/>
                    <a:pt x="100" y="68"/>
                    <a:pt x="100" y="68"/>
                  </a:cubicBezTo>
                  <a:cubicBezTo>
                    <a:pt x="40" y="108"/>
                    <a:pt x="0" y="175"/>
                    <a:pt x="0" y="251"/>
                  </a:cubicBezTo>
                  <a:cubicBezTo>
                    <a:pt x="0" y="371"/>
                    <a:pt x="98" y="469"/>
                    <a:pt x="218" y="469"/>
                  </a:cubicBezTo>
                  <a:cubicBezTo>
                    <a:pt x="339" y="469"/>
                    <a:pt x="436" y="371"/>
                    <a:pt x="436" y="251"/>
                  </a:cubicBezTo>
                  <a:cubicBezTo>
                    <a:pt x="436" y="171"/>
                    <a:pt x="393" y="101"/>
                    <a:pt x="329" y="63"/>
                  </a:cubicBezTo>
                  <a:close/>
                  <a:moveTo>
                    <a:pt x="257" y="228"/>
                  </a:moveTo>
                  <a:cubicBezTo>
                    <a:pt x="246" y="229"/>
                    <a:pt x="235" y="231"/>
                    <a:pt x="225" y="234"/>
                  </a:cubicBezTo>
                  <a:cubicBezTo>
                    <a:pt x="223" y="235"/>
                    <a:pt x="221" y="236"/>
                    <a:pt x="218" y="237"/>
                  </a:cubicBezTo>
                  <a:cubicBezTo>
                    <a:pt x="216" y="236"/>
                    <a:pt x="214" y="235"/>
                    <a:pt x="211" y="234"/>
                  </a:cubicBezTo>
                  <a:cubicBezTo>
                    <a:pt x="202" y="231"/>
                    <a:pt x="191" y="229"/>
                    <a:pt x="180" y="228"/>
                  </a:cubicBezTo>
                  <a:cubicBezTo>
                    <a:pt x="191" y="185"/>
                    <a:pt x="194" y="92"/>
                    <a:pt x="195" y="59"/>
                  </a:cubicBezTo>
                  <a:cubicBezTo>
                    <a:pt x="242" y="59"/>
                    <a:pt x="242" y="59"/>
                    <a:pt x="242" y="59"/>
                  </a:cubicBezTo>
                  <a:cubicBezTo>
                    <a:pt x="243" y="92"/>
                    <a:pt x="246" y="185"/>
                    <a:pt x="257" y="228"/>
                  </a:cubicBezTo>
                  <a:close/>
                  <a:moveTo>
                    <a:pt x="234" y="267"/>
                  </a:moveTo>
                  <a:cubicBezTo>
                    <a:pt x="234" y="270"/>
                    <a:pt x="225" y="275"/>
                    <a:pt x="218" y="275"/>
                  </a:cubicBezTo>
                  <a:cubicBezTo>
                    <a:pt x="211" y="275"/>
                    <a:pt x="202" y="270"/>
                    <a:pt x="202" y="267"/>
                  </a:cubicBezTo>
                  <a:cubicBezTo>
                    <a:pt x="202" y="265"/>
                    <a:pt x="206" y="260"/>
                    <a:pt x="218" y="256"/>
                  </a:cubicBezTo>
                  <a:cubicBezTo>
                    <a:pt x="230" y="260"/>
                    <a:pt x="235" y="265"/>
                    <a:pt x="234" y="267"/>
                  </a:cubicBezTo>
                  <a:close/>
                  <a:moveTo>
                    <a:pt x="218" y="429"/>
                  </a:moveTo>
                  <a:cubicBezTo>
                    <a:pt x="120" y="429"/>
                    <a:pt x="40" y="349"/>
                    <a:pt x="40" y="251"/>
                  </a:cubicBezTo>
                  <a:cubicBezTo>
                    <a:pt x="40" y="191"/>
                    <a:pt x="71" y="135"/>
                    <a:pt x="122" y="102"/>
                  </a:cubicBezTo>
                  <a:cubicBezTo>
                    <a:pt x="134" y="94"/>
                    <a:pt x="140" y="82"/>
                    <a:pt x="140" y="68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78" y="59"/>
                    <a:pt x="178" y="59"/>
                    <a:pt x="178" y="59"/>
                  </a:cubicBezTo>
                  <a:cubicBezTo>
                    <a:pt x="177" y="98"/>
                    <a:pt x="172" y="191"/>
                    <a:pt x="163" y="228"/>
                  </a:cubicBezTo>
                  <a:cubicBezTo>
                    <a:pt x="150" y="229"/>
                    <a:pt x="138" y="231"/>
                    <a:pt x="128" y="237"/>
                  </a:cubicBezTo>
                  <a:cubicBezTo>
                    <a:pt x="117" y="242"/>
                    <a:pt x="110" y="251"/>
                    <a:pt x="108" y="261"/>
                  </a:cubicBezTo>
                  <a:cubicBezTo>
                    <a:pt x="105" y="270"/>
                    <a:pt x="109" y="280"/>
                    <a:pt x="119" y="285"/>
                  </a:cubicBezTo>
                  <a:cubicBezTo>
                    <a:pt x="128" y="290"/>
                    <a:pt x="145" y="291"/>
                    <a:pt x="160" y="274"/>
                  </a:cubicBezTo>
                  <a:cubicBezTo>
                    <a:pt x="166" y="268"/>
                    <a:pt x="171" y="257"/>
                    <a:pt x="175" y="245"/>
                  </a:cubicBezTo>
                  <a:cubicBezTo>
                    <a:pt x="182" y="245"/>
                    <a:pt x="190" y="246"/>
                    <a:pt x="197" y="248"/>
                  </a:cubicBezTo>
                  <a:cubicBezTo>
                    <a:pt x="186" y="255"/>
                    <a:pt x="185" y="264"/>
                    <a:pt x="185" y="268"/>
                  </a:cubicBezTo>
                  <a:cubicBezTo>
                    <a:pt x="186" y="280"/>
                    <a:pt x="201" y="292"/>
                    <a:pt x="218" y="292"/>
                  </a:cubicBezTo>
                  <a:cubicBezTo>
                    <a:pt x="235" y="292"/>
                    <a:pt x="250" y="280"/>
                    <a:pt x="251" y="268"/>
                  </a:cubicBezTo>
                  <a:cubicBezTo>
                    <a:pt x="252" y="264"/>
                    <a:pt x="250" y="255"/>
                    <a:pt x="240" y="248"/>
                  </a:cubicBezTo>
                  <a:cubicBezTo>
                    <a:pt x="247" y="246"/>
                    <a:pt x="254" y="245"/>
                    <a:pt x="262" y="245"/>
                  </a:cubicBezTo>
                  <a:cubicBezTo>
                    <a:pt x="266" y="257"/>
                    <a:pt x="271" y="268"/>
                    <a:pt x="277" y="274"/>
                  </a:cubicBezTo>
                  <a:cubicBezTo>
                    <a:pt x="292" y="291"/>
                    <a:pt x="309" y="290"/>
                    <a:pt x="318" y="285"/>
                  </a:cubicBezTo>
                  <a:cubicBezTo>
                    <a:pt x="327" y="280"/>
                    <a:pt x="332" y="270"/>
                    <a:pt x="329" y="261"/>
                  </a:cubicBezTo>
                  <a:cubicBezTo>
                    <a:pt x="326" y="251"/>
                    <a:pt x="319" y="242"/>
                    <a:pt x="309" y="237"/>
                  </a:cubicBezTo>
                  <a:cubicBezTo>
                    <a:pt x="299" y="231"/>
                    <a:pt x="287" y="229"/>
                    <a:pt x="274" y="228"/>
                  </a:cubicBezTo>
                  <a:cubicBezTo>
                    <a:pt x="264" y="191"/>
                    <a:pt x="260" y="99"/>
                    <a:pt x="259" y="59"/>
                  </a:cubicBezTo>
                  <a:cubicBezTo>
                    <a:pt x="289" y="59"/>
                    <a:pt x="289" y="59"/>
                    <a:pt x="289" y="59"/>
                  </a:cubicBezTo>
                  <a:cubicBezTo>
                    <a:pt x="289" y="63"/>
                    <a:pt x="289" y="63"/>
                    <a:pt x="289" y="63"/>
                  </a:cubicBezTo>
                  <a:cubicBezTo>
                    <a:pt x="289" y="77"/>
                    <a:pt x="297" y="90"/>
                    <a:pt x="309" y="98"/>
                  </a:cubicBezTo>
                  <a:cubicBezTo>
                    <a:pt x="363" y="130"/>
                    <a:pt x="396" y="188"/>
                    <a:pt x="396" y="251"/>
                  </a:cubicBezTo>
                  <a:cubicBezTo>
                    <a:pt x="396" y="349"/>
                    <a:pt x="316" y="429"/>
                    <a:pt x="218" y="429"/>
                  </a:cubicBezTo>
                  <a:close/>
                  <a:moveTo>
                    <a:pt x="157" y="245"/>
                  </a:moveTo>
                  <a:cubicBezTo>
                    <a:pt x="154" y="253"/>
                    <a:pt x="151" y="259"/>
                    <a:pt x="147" y="263"/>
                  </a:cubicBezTo>
                  <a:cubicBezTo>
                    <a:pt x="139" y="272"/>
                    <a:pt x="131" y="272"/>
                    <a:pt x="127" y="270"/>
                  </a:cubicBezTo>
                  <a:cubicBezTo>
                    <a:pt x="125" y="269"/>
                    <a:pt x="123" y="267"/>
                    <a:pt x="124" y="266"/>
                  </a:cubicBezTo>
                  <a:cubicBezTo>
                    <a:pt x="126" y="260"/>
                    <a:pt x="129" y="255"/>
                    <a:pt x="136" y="251"/>
                  </a:cubicBezTo>
                  <a:cubicBezTo>
                    <a:pt x="142" y="248"/>
                    <a:pt x="149" y="246"/>
                    <a:pt x="157" y="245"/>
                  </a:cubicBezTo>
                  <a:close/>
                  <a:moveTo>
                    <a:pt x="280" y="245"/>
                  </a:moveTo>
                  <a:cubicBezTo>
                    <a:pt x="287" y="246"/>
                    <a:pt x="295" y="248"/>
                    <a:pt x="301" y="251"/>
                  </a:cubicBezTo>
                  <a:cubicBezTo>
                    <a:pt x="307" y="255"/>
                    <a:pt x="311" y="260"/>
                    <a:pt x="313" y="266"/>
                  </a:cubicBezTo>
                  <a:cubicBezTo>
                    <a:pt x="313" y="267"/>
                    <a:pt x="312" y="269"/>
                    <a:pt x="310" y="270"/>
                  </a:cubicBezTo>
                  <a:cubicBezTo>
                    <a:pt x="306" y="272"/>
                    <a:pt x="298" y="272"/>
                    <a:pt x="289" y="263"/>
                  </a:cubicBezTo>
                  <a:cubicBezTo>
                    <a:pt x="286" y="259"/>
                    <a:pt x="282" y="253"/>
                    <a:pt x="280" y="2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/>
              <a:endParaRPr lang="en-US" sz="1799">
                <a:solidFill>
                  <a:srgbClr val="FFFFFF"/>
                </a:solidFill>
                <a:latin typeface="Open Sans Light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1379233" y="-758109"/>
            <a:ext cx="571681" cy="2425113"/>
            <a:chOff x="9025966" y="330619"/>
            <a:chExt cx="571830" cy="2425745"/>
          </a:xfrm>
        </p:grpSpPr>
        <p:sp>
          <p:nvSpPr>
            <p:cNvPr id="45" name="Freeform 13"/>
            <p:cNvSpPr>
              <a:spLocks/>
            </p:cNvSpPr>
            <p:nvPr/>
          </p:nvSpPr>
          <p:spPr bwMode="auto">
            <a:xfrm>
              <a:off x="9156752" y="2077614"/>
              <a:ext cx="300712" cy="50596"/>
            </a:xfrm>
            <a:custGeom>
              <a:avLst/>
              <a:gdLst>
                <a:gd name="T0" fmla="*/ 20 w 229"/>
                <a:gd name="T1" fmla="*/ 39 h 39"/>
                <a:gd name="T2" fmla="*/ 209 w 229"/>
                <a:gd name="T3" fmla="*/ 39 h 39"/>
                <a:gd name="T4" fmla="*/ 229 w 229"/>
                <a:gd name="T5" fmla="*/ 20 h 39"/>
                <a:gd name="T6" fmla="*/ 209 w 229"/>
                <a:gd name="T7" fmla="*/ 0 h 39"/>
                <a:gd name="T8" fmla="*/ 20 w 229"/>
                <a:gd name="T9" fmla="*/ 0 h 39"/>
                <a:gd name="T10" fmla="*/ 0 w 229"/>
                <a:gd name="T11" fmla="*/ 20 h 39"/>
                <a:gd name="T12" fmla="*/ 20 w 229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39">
                  <a:moveTo>
                    <a:pt x="20" y="39"/>
                  </a:moveTo>
                  <a:cubicBezTo>
                    <a:pt x="209" y="39"/>
                    <a:pt x="209" y="39"/>
                    <a:pt x="209" y="39"/>
                  </a:cubicBezTo>
                  <a:cubicBezTo>
                    <a:pt x="220" y="39"/>
                    <a:pt x="229" y="30"/>
                    <a:pt x="229" y="20"/>
                  </a:cubicBezTo>
                  <a:cubicBezTo>
                    <a:pt x="229" y="9"/>
                    <a:pt x="220" y="0"/>
                    <a:pt x="20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0"/>
                    <a:pt x="9" y="39"/>
                    <a:pt x="20" y="39"/>
                  </a:cubicBezTo>
                  <a:close/>
                </a:path>
              </a:pathLst>
            </a:custGeom>
            <a:solidFill>
              <a:schemeClr val="tx2">
                <a:lumMod val="75000"/>
                <a:alpha val="4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/>
              <a:endParaRPr lang="en-US" sz="1799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46" name="Freeform 14"/>
            <p:cNvSpPr>
              <a:spLocks/>
            </p:cNvSpPr>
            <p:nvPr/>
          </p:nvSpPr>
          <p:spPr bwMode="auto">
            <a:xfrm>
              <a:off x="9156752" y="2010789"/>
              <a:ext cx="300712" cy="52506"/>
            </a:xfrm>
            <a:custGeom>
              <a:avLst/>
              <a:gdLst>
                <a:gd name="T0" fmla="*/ 20 w 229"/>
                <a:gd name="T1" fmla="*/ 40 h 40"/>
                <a:gd name="T2" fmla="*/ 209 w 229"/>
                <a:gd name="T3" fmla="*/ 40 h 40"/>
                <a:gd name="T4" fmla="*/ 229 w 229"/>
                <a:gd name="T5" fmla="*/ 20 h 40"/>
                <a:gd name="T6" fmla="*/ 209 w 229"/>
                <a:gd name="T7" fmla="*/ 0 h 40"/>
                <a:gd name="T8" fmla="*/ 20 w 229"/>
                <a:gd name="T9" fmla="*/ 0 h 40"/>
                <a:gd name="T10" fmla="*/ 0 w 229"/>
                <a:gd name="T11" fmla="*/ 20 h 40"/>
                <a:gd name="T12" fmla="*/ 20 w 229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40">
                  <a:moveTo>
                    <a:pt x="20" y="40"/>
                  </a:moveTo>
                  <a:cubicBezTo>
                    <a:pt x="209" y="40"/>
                    <a:pt x="209" y="40"/>
                    <a:pt x="209" y="40"/>
                  </a:cubicBezTo>
                  <a:cubicBezTo>
                    <a:pt x="220" y="40"/>
                    <a:pt x="229" y="31"/>
                    <a:pt x="229" y="20"/>
                  </a:cubicBezTo>
                  <a:cubicBezTo>
                    <a:pt x="229" y="9"/>
                    <a:pt x="220" y="0"/>
                    <a:pt x="20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lose/>
                </a:path>
              </a:pathLst>
            </a:custGeom>
            <a:solidFill>
              <a:schemeClr val="tx2">
                <a:lumMod val="75000"/>
                <a:alpha val="4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/>
              <a:endParaRPr lang="en-US" sz="1799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47" name="Freeform 15"/>
            <p:cNvSpPr>
              <a:spLocks/>
            </p:cNvSpPr>
            <p:nvPr/>
          </p:nvSpPr>
          <p:spPr bwMode="auto">
            <a:xfrm>
              <a:off x="9214030" y="330619"/>
              <a:ext cx="187110" cy="1664895"/>
            </a:xfrm>
            <a:custGeom>
              <a:avLst/>
              <a:gdLst>
                <a:gd name="T0" fmla="*/ 143 w 143"/>
                <a:gd name="T1" fmla="*/ 1266 h 1277"/>
                <a:gd name="T2" fmla="*/ 93 w 143"/>
                <a:gd name="T3" fmla="*/ 1215 h 1277"/>
                <a:gd name="T4" fmla="*/ 81 w 143"/>
                <a:gd name="T5" fmla="*/ 1215 h 1277"/>
                <a:gd name="T6" fmla="*/ 81 w 143"/>
                <a:gd name="T7" fmla="*/ 0 h 1277"/>
                <a:gd name="T8" fmla="*/ 69 w 143"/>
                <a:gd name="T9" fmla="*/ 0 h 1277"/>
                <a:gd name="T10" fmla="*/ 69 w 143"/>
                <a:gd name="T11" fmla="*/ 1215 h 1277"/>
                <a:gd name="T12" fmla="*/ 51 w 143"/>
                <a:gd name="T13" fmla="*/ 1215 h 1277"/>
                <a:gd name="T14" fmla="*/ 0 w 143"/>
                <a:gd name="T15" fmla="*/ 1266 h 1277"/>
                <a:gd name="T16" fmla="*/ 0 w 143"/>
                <a:gd name="T17" fmla="*/ 1277 h 1277"/>
                <a:gd name="T18" fmla="*/ 143 w 143"/>
                <a:gd name="T19" fmla="*/ 1277 h 1277"/>
                <a:gd name="T20" fmla="*/ 143 w 143"/>
                <a:gd name="T21" fmla="*/ 1266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3" h="1277">
                  <a:moveTo>
                    <a:pt x="143" y="1266"/>
                  </a:moveTo>
                  <a:cubicBezTo>
                    <a:pt x="143" y="1238"/>
                    <a:pt x="121" y="1215"/>
                    <a:pt x="93" y="1215"/>
                  </a:cubicBezTo>
                  <a:cubicBezTo>
                    <a:pt x="81" y="1215"/>
                    <a:pt x="81" y="1215"/>
                    <a:pt x="81" y="1215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1215"/>
                    <a:pt x="69" y="1215"/>
                    <a:pt x="69" y="1215"/>
                  </a:cubicBezTo>
                  <a:cubicBezTo>
                    <a:pt x="51" y="1215"/>
                    <a:pt x="51" y="1215"/>
                    <a:pt x="51" y="1215"/>
                  </a:cubicBezTo>
                  <a:cubicBezTo>
                    <a:pt x="23" y="1215"/>
                    <a:pt x="0" y="1238"/>
                    <a:pt x="0" y="1266"/>
                  </a:cubicBezTo>
                  <a:cubicBezTo>
                    <a:pt x="0" y="1277"/>
                    <a:pt x="0" y="1277"/>
                    <a:pt x="0" y="1277"/>
                  </a:cubicBezTo>
                  <a:cubicBezTo>
                    <a:pt x="143" y="1277"/>
                    <a:pt x="143" y="1277"/>
                    <a:pt x="143" y="1277"/>
                  </a:cubicBezTo>
                  <a:lnTo>
                    <a:pt x="143" y="1266"/>
                  </a:lnTo>
                  <a:close/>
                </a:path>
              </a:pathLst>
            </a:custGeom>
            <a:solidFill>
              <a:schemeClr val="tx2">
                <a:lumMod val="75000"/>
                <a:alpha val="4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/>
              <a:endParaRPr lang="en-US" sz="1799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48" name="Freeform 16"/>
            <p:cNvSpPr>
              <a:spLocks noEditPoints="1"/>
            </p:cNvSpPr>
            <p:nvPr/>
          </p:nvSpPr>
          <p:spPr bwMode="auto">
            <a:xfrm>
              <a:off x="9025966" y="2144438"/>
              <a:ext cx="571830" cy="611926"/>
            </a:xfrm>
            <a:custGeom>
              <a:avLst/>
              <a:gdLst>
                <a:gd name="T0" fmla="*/ 329 w 436"/>
                <a:gd name="T1" fmla="*/ 19 h 469"/>
                <a:gd name="T2" fmla="*/ 309 w 436"/>
                <a:gd name="T3" fmla="*/ 0 h 469"/>
                <a:gd name="T4" fmla="*/ 101 w 436"/>
                <a:gd name="T5" fmla="*/ 19 h 469"/>
                <a:gd name="T6" fmla="*/ 100 w 436"/>
                <a:gd name="T7" fmla="*/ 68 h 469"/>
                <a:gd name="T8" fmla="*/ 218 w 436"/>
                <a:gd name="T9" fmla="*/ 469 h 469"/>
                <a:gd name="T10" fmla="*/ 329 w 436"/>
                <a:gd name="T11" fmla="*/ 63 h 469"/>
                <a:gd name="T12" fmla="*/ 225 w 436"/>
                <a:gd name="T13" fmla="*/ 234 h 469"/>
                <a:gd name="T14" fmla="*/ 211 w 436"/>
                <a:gd name="T15" fmla="*/ 234 h 469"/>
                <a:gd name="T16" fmla="*/ 195 w 436"/>
                <a:gd name="T17" fmla="*/ 59 h 469"/>
                <a:gd name="T18" fmla="*/ 257 w 436"/>
                <a:gd name="T19" fmla="*/ 228 h 469"/>
                <a:gd name="T20" fmla="*/ 218 w 436"/>
                <a:gd name="T21" fmla="*/ 275 h 469"/>
                <a:gd name="T22" fmla="*/ 218 w 436"/>
                <a:gd name="T23" fmla="*/ 256 h 469"/>
                <a:gd name="T24" fmla="*/ 218 w 436"/>
                <a:gd name="T25" fmla="*/ 429 h 469"/>
                <a:gd name="T26" fmla="*/ 122 w 436"/>
                <a:gd name="T27" fmla="*/ 102 h 469"/>
                <a:gd name="T28" fmla="*/ 140 w 436"/>
                <a:gd name="T29" fmla="*/ 59 h 469"/>
                <a:gd name="T30" fmla="*/ 163 w 436"/>
                <a:gd name="T31" fmla="*/ 228 h 469"/>
                <a:gd name="T32" fmla="*/ 108 w 436"/>
                <a:gd name="T33" fmla="*/ 261 h 469"/>
                <a:gd name="T34" fmla="*/ 160 w 436"/>
                <a:gd name="T35" fmla="*/ 274 h 469"/>
                <a:gd name="T36" fmla="*/ 197 w 436"/>
                <a:gd name="T37" fmla="*/ 248 h 469"/>
                <a:gd name="T38" fmla="*/ 218 w 436"/>
                <a:gd name="T39" fmla="*/ 292 h 469"/>
                <a:gd name="T40" fmla="*/ 240 w 436"/>
                <a:gd name="T41" fmla="*/ 248 h 469"/>
                <a:gd name="T42" fmla="*/ 277 w 436"/>
                <a:gd name="T43" fmla="*/ 274 h 469"/>
                <a:gd name="T44" fmla="*/ 329 w 436"/>
                <a:gd name="T45" fmla="*/ 261 h 469"/>
                <a:gd name="T46" fmla="*/ 274 w 436"/>
                <a:gd name="T47" fmla="*/ 228 h 469"/>
                <a:gd name="T48" fmla="*/ 289 w 436"/>
                <a:gd name="T49" fmla="*/ 59 h 469"/>
                <a:gd name="T50" fmla="*/ 309 w 436"/>
                <a:gd name="T51" fmla="*/ 98 h 469"/>
                <a:gd name="T52" fmla="*/ 218 w 436"/>
                <a:gd name="T53" fmla="*/ 429 h 469"/>
                <a:gd name="T54" fmla="*/ 147 w 436"/>
                <a:gd name="T55" fmla="*/ 263 h 469"/>
                <a:gd name="T56" fmla="*/ 124 w 436"/>
                <a:gd name="T57" fmla="*/ 266 h 469"/>
                <a:gd name="T58" fmla="*/ 157 w 436"/>
                <a:gd name="T59" fmla="*/ 245 h 469"/>
                <a:gd name="T60" fmla="*/ 301 w 436"/>
                <a:gd name="T61" fmla="*/ 251 h 469"/>
                <a:gd name="T62" fmla="*/ 310 w 436"/>
                <a:gd name="T63" fmla="*/ 270 h 469"/>
                <a:gd name="T64" fmla="*/ 280 w 436"/>
                <a:gd name="T65" fmla="*/ 245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6" h="469">
                  <a:moveTo>
                    <a:pt x="329" y="63"/>
                  </a:moveTo>
                  <a:cubicBezTo>
                    <a:pt x="329" y="19"/>
                    <a:pt x="329" y="19"/>
                    <a:pt x="329" y="19"/>
                  </a:cubicBezTo>
                  <a:cubicBezTo>
                    <a:pt x="329" y="19"/>
                    <a:pt x="329" y="19"/>
                    <a:pt x="329" y="19"/>
                  </a:cubicBezTo>
                  <a:cubicBezTo>
                    <a:pt x="329" y="8"/>
                    <a:pt x="320" y="0"/>
                    <a:pt x="309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09" y="0"/>
                    <a:pt x="101" y="8"/>
                    <a:pt x="101" y="19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100" y="68"/>
                    <a:pt x="100" y="68"/>
                    <a:pt x="100" y="68"/>
                  </a:cubicBezTo>
                  <a:cubicBezTo>
                    <a:pt x="40" y="108"/>
                    <a:pt x="0" y="175"/>
                    <a:pt x="0" y="251"/>
                  </a:cubicBezTo>
                  <a:cubicBezTo>
                    <a:pt x="0" y="371"/>
                    <a:pt x="98" y="469"/>
                    <a:pt x="218" y="469"/>
                  </a:cubicBezTo>
                  <a:cubicBezTo>
                    <a:pt x="339" y="469"/>
                    <a:pt x="436" y="371"/>
                    <a:pt x="436" y="251"/>
                  </a:cubicBezTo>
                  <a:cubicBezTo>
                    <a:pt x="436" y="171"/>
                    <a:pt x="393" y="101"/>
                    <a:pt x="329" y="63"/>
                  </a:cubicBezTo>
                  <a:close/>
                  <a:moveTo>
                    <a:pt x="257" y="228"/>
                  </a:moveTo>
                  <a:cubicBezTo>
                    <a:pt x="246" y="229"/>
                    <a:pt x="235" y="231"/>
                    <a:pt x="225" y="234"/>
                  </a:cubicBezTo>
                  <a:cubicBezTo>
                    <a:pt x="223" y="235"/>
                    <a:pt x="221" y="236"/>
                    <a:pt x="218" y="237"/>
                  </a:cubicBezTo>
                  <a:cubicBezTo>
                    <a:pt x="216" y="236"/>
                    <a:pt x="214" y="235"/>
                    <a:pt x="211" y="234"/>
                  </a:cubicBezTo>
                  <a:cubicBezTo>
                    <a:pt x="202" y="231"/>
                    <a:pt x="191" y="229"/>
                    <a:pt x="180" y="228"/>
                  </a:cubicBezTo>
                  <a:cubicBezTo>
                    <a:pt x="191" y="185"/>
                    <a:pt x="194" y="92"/>
                    <a:pt x="195" y="59"/>
                  </a:cubicBezTo>
                  <a:cubicBezTo>
                    <a:pt x="242" y="59"/>
                    <a:pt x="242" y="59"/>
                    <a:pt x="242" y="59"/>
                  </a:cubicBezTo>
                  <a:cubicBezTo>
                    <a:pt x="243" y="92"/>
                    <a:pt x="246" y="185"/>
                    <a:pt x="257" y="228"/>
                  </a:cubicBezTo>
                  <a:close/>
                  <a:moveTo>
                    <a:pt x="234" y="267"/>
                  </a:moveTo>
                  <a:cubicBezTo>
                    <a:pt x="234" y="270"/>
                    <a:pt x="225" y="275"/>
                    <a:pt x="218" y="275"/>
                  </a:cubicBezTo>
                  <a:cubicBezTo>
                    <a:pt x="211" y="275"/>
                    <a:pt x="202" y="270"/>
                    <a:pt x="202" y="267"/>
                  </a:cubicBezTo>
                  <a:cubicBezTo>
                    <a:pt x="202" y="265"/>
                    <a:pt x="206" y="260"/>
                    <a:pt x="218" y="256"/>
                  </a:cubicBezTo>
                  <a:cubicBezTo>
                    <a:pt x="230" y="260"/>
                    <a:pt x="235" y="265"/>
                    <a:pt x="234" y="267"/>
                  </a:cubicBezTo>
                  <a:close/>
                  <a:moveTo>
                    <a:pt x="218" y="429"/>
                  </a:moveTo>
                  <a:cubicBezTo>
                    <a:pt x="120" y="429"/>
                    <a:pt x="40" y="349"/>
                    <a:pt x="40" y="251"/>
                  </a:cubicBezTo>
                  <a:cubicBezTo>
                    <a:pt x="40" y="191"/>
                    <a:pt x="71" y="135"/>
                    <a:pt x="122" y="102"/>
                  </a:cubicBezTo>
                  <a:cubicBezTo>
                    <a:pt x="134" y="94"/>
                    <a:pt x="140" y="82"/>
                    <a:pt x="140" y="68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78" y="59"/>
                    <a:pt x="178" y="59"/>
                    <a:pt x="178" y="59"/>
                  </a:cubicBezTo>
                  <a:cubicBezTo>
                    <a:pt x="177" y="98"/>
                    <a:pt x="172" y="191"/>
                    <a:pt x="163" y="228"/>
                  </a:cubicBezTo>
                  <a:cubicBezTo>
                    <a:pt x="150" y="229"/>
                    <a:pt x="138" y="231"/>
                    <a:pt x="128" y="237"/>
                  </a:cubicBezTo>
                  <a:cubicBezTo>
                    <a:pt x="117" y="242"/>
                    <a:pt x="110" y="251"/>
                    <a:pt x="108" y="261"/>
                  </a:cubicBezTo>
                  <a:cubicBezTo>
                    <a:pt x="105" y="270"/>
                    <a:pt x="109" y="280"/>
                    <a:pt x="119" y="285"/>
                  </a:cubicBezTo>
                  <a:cubicBezTo>
                    <a:pt x="128" y="290"/>
                    <a:pt x="145" y="291"/>
                    <a:pt x="160" y="274"/>
                  </a:cubicBezTo>
                  <a:cubicBezTo>
                    <a:pt x="166" y="268"/>
                    <a:pt x="171" y="257"/>
                    <a:pt x="175" y="245"/>
                  </a:cubicBezTo>
                  <a:cubicBezTo>
                    <a:pt x="182" y="245"/>
                    <a:pt x="190" y="246"/>
                    <a:pt x="197" y="248"/>
                  </a:cubicBezTo>
                  <a:cubicBezTo>
                    <a:pt x="186" y="255"/>
                    <a:pt x="185" y="264"/>
                    <a:pt x="185" y="268"/>
                  </a:cubicBezTo>
                  <a:cubicBezTo>
                    <a:pt x="186" y="280"/>
                    <a:pt x="201" y="292"/>
                    <a:pt x="218" y="292"/>
                  </a:cubicBezTo>
                  <a:cubicBezTo>
                    <a:pt x="235" y="292"/>
                    <a:pt x="250" y="280"/>
                    <a:pt x="251" y="268"/>
                  </a:cubicBezTo>
                  <a:cubicBezTo>
                    <a:pt x="252" y="264"/>
                    <a:pt x="250" y="255"/>
                    <a:pt x="240" y="248"/>
                  </a:cubicBezTo>
                  <a:cubicBezTo>
                    <a:pt x="247" y="246"/>
                    <a:pt x="254" y="245"/>
                    <a:pt x="262" y="245"/>
                  </a:cubicBezTo>
                  <a:cubicBezTo>
                    <a:pt x="266" y="257"/>
                    <a:pt x="271" y="268"/>
                    <a:pt x="277" y="274"/>
                  </a:cubicBezTo>
                  <a:cubicBezTo>
                    <a:pt x="292" y="291"/>
                    <a:pt x="309" y="290"/>
                    <a:pt x="318" y="285"/>
                  </a:cubicBezTo>
                  <a:cubicBezTo>
                    <a:pt x="327" y="280"/>
                    <a:pt x="332" y="270"/>
                    <a:pt x="329" y="261"/>
                  </a:cubicBezTo>
                  <a:cubicBezTo>
                    <a:pt x="326" y="251"/>
                    <a:pt x="319" y="242"/>
                    <a:pt x="309" y="237"/>
                  </a:cubicBezTo>
                  <a:cubicBezTo>
                    <a:pt x="299" y="231"/>
                    <a:pt x="287" y="229"/>
                    <a:pt x="274" y="228"/>
                  </a:cubicBezTo>
                  <a:cubicBezTo>
                    <a:pt x="264" y="191"/>
                    <a:pt x="260" y="99"/>
                    <a:pt x="259" y="59"/>
                  </a:cubicBezTo>
                  <a:cubicBezTo>
                    <a:pt x="289" y="59"/>
                    <a:pt x="289" y="59"/>
                    <a:pt x="289" y="59"/>
                  </a:cubicBezTo>
                  <a:cubicBezTo>
                    <a:pt x="289" y="63"/>
                    <a:pt x="289" y="63"/>
                    <a:pt x="289" y="63"/>
                  </a:cubicBezTo>
                  <a:cubicBezTo>
                    <a:pt x="289" y="77"/>
                    <a:pt x="297" y="90"/>
                    <a:pt x="309" y="98"/>
                  </a:cubicBezTo>
                  <a:cubicBezTo>
                    <a:pt x="363" y="130"/>
                    <a:pt x="396" y="188"/>
                    <a:pt x="396" y="251"/>
                  </a:cubicBezTo>
                  <a:cubicBezTo>
                    <a:pt x="396" y="349"/>
                    <a:pt x="316" y="429"/>
                    <a:pt x="218" y="429"/>
                  </a:cubicBezTo>
                  <a:close/>
                  <a:moveTo>
                    <a:pt x="157" y="245"/>
                  </a:moveTo>
                  <a:cubicBezTo>
                    <a:pt x="154" y="253"/>
                    <a:pt x="151" y="259"/>
                    <a:pt x="147" y="263"/>
                  </a:cubicBezTo>
                  <a:cubicBezTo>
                    <a:pt x="139" y="272"/>
                    <a:pt x="131" y="272"/>
                    <a:pt x="127" y="270"/>
                  </a:cubicBezTo>
                  <a:cubicBezTo>
                    <a:pt x="125" y="269"/>
                    <a:pt x="123" y="267"/>
                    <a:pt x="124" y="266"/>
                  </a:cubicBezTo>
                  <a:cubicBezTo>
                    <a:pt x="126" y="260"/>
                    <a:pt x="129" y="255"/>
                    <a:pt x="136" y="251"/>
                  </a:cubicBezTo>
                  <a:cubicBezTo>
                    <a:pt x="142" y="248"/>
                    <a:pt x="149" y="246"/>
                    <a:pt x="157" y="245"/>
                  </a:cubicBezTo>
                  <a:close/>
                  <a:moveTo>
                    <a:pt x="280" y="245"/>
                  </a:moveTo>
                  <a:cubicBezTo>
                    <a:pt x="287" y="246"/>
                    <a:pt x="295" y="248"/>
                    <a:pt x="301" y="251"/>
                  </a:cubicBezTo>
                  <a:cubicBezTo>
                    <a:pt x="307" y="255"/>
                    <a:pt x="311" y="260"/>
                    <a:pt x="313" y="266"/>
                  </a:cubicBezTo>
                  <a:cubicBezTo>
                    <a:pt x="313" y="267"/>
                    <a:pt x="312" y="269"/>
                    <a:pt x="310" y="270"/>
                  </a:cubicBezTo>
                  <a:cubicBezTo>
                    <a:pt x="306" y="272"/>
                    <a:pt x="298" y="272"/>
                    <a:pt x="289" y="263"/>
                  </a:cubicBezTo>
                  <a:cubicBezTo>
                    <a:pt x="286" y="259"/>
                    <a:pt x="282" y="253"/>
                    <a:pt x="280" y="245"/>
                  </a:cubicBezTo>
                  <a:close/>
                </a:path>
              </a:pathLst>
            </a:custGeom>
            <a:solidFill>
              <a:schemeClr val="tx2">
                <a:lumMod val="75000"/>
                <a:alpha val="4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/>
              <a:endParaRPr lang="en-US" sz="1799">
                <a:solidFill>
                  <a:srgbClr val="FFFFFF"/>
                </a:solidFill>
                <a:latin typeface="Open Sans Light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9344717" y="-250824"/>
            <a:ext cx="1078826" cy="4576456"/>
            <a:chOff x="9799638" y="195262"/>
            <a:chExt cx="950913" cy="4033839"/>
          </a:xfrm>
          <a:solidFill>
            <a:schemeClr val="tx2">
              <a:lumMod val="75000"/>
              <a:alpha val="45000"/>
            </a:schemeClr>
          </a:solidFill>
        </p:grpSpPr>
        <p:sp>
          <p:nvSpPr>
            <p:cNvPr id="51" name="Freeform 13"/>
            <p:cNvSpPr>
              <a:spLocks/>
            </p:cNvSpPr>
            <p:nvPr/>
          </p:nvSpPr>
          <p:spPr bwMode="auto">
            <a:xfrm>
              <a:off x="10017126" y="3100388"/>
              <a:ext cx="500063" cy="84138"/>
            </a:xfrm>
            <a:custGeom>
              <a:avLst/>
              <a:gdLst>
                <a:gd name="T0" fmla="*/ 20 w 229"/>
                <a:gd name="T1" fmla="*/ 39 h 39"/>
                <a:gd name="T2" fmla="*/ 209 w 229"/>
                <a:gd name="T3" fmla="*/ 39 h 39"/>
                <a:gd name="T4" fmla="*/ 229 w 229"/>
                <a:gd name="T5" fmla="*/ 20 h 39"/>
                <a:gd name="T6" fmla="*/ 209 w 229"/>
                <a:gd name="T7" fmla="*/ 0 h 39"/>
                <a:gd name="T8" fmla="*/ 20 w 229"/>
                <a:gd name="T9" fmla="*/ 0 h 39"/>
                <a:gd name="T10" fmla="*/ 0 w 229"/>
                <a:gd name="T11" fmla="*/ 20 h 39"/>
                <a:gd name="T12" fmla="*/ 20 w 229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39">
                  <a:moveTo>
                    <a:pt x="20" y="39"/>
                  </a:moveTo>
                  <a:cubicBezTo>
                    <a:pt x="209" y="39"/>
                    <a:pt x="209" y="39"/>
                    <a:pt x="209" y="39"/>
                  </a:cubicBezTo>
                  <a:cubicBezTo>
                    <a:pt x="220" y="39"/>
                    <a:pt x="229" y="30"/>
                    <a:pt x="229" y="20"/>
                  </a:cubicBezTo>
                  <a:cubicBezTo>
                    <a:pt x="229" y="9"/>
                    <a:pt x="220" y="0"/>
                    <a:pt x="20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0"/>
                    <a:pt x="9" y="39"/>
                    <a:pt x="2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/>
              <a:endParaRPr lang="en-US" sz="1799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52" name="Freeform 14"/>
            <p:cNvSpPr>
              <a:spLocks/>
            </p:cNvSpPr>
            <p:nvPr/>
          </p:nvSpPr>
          <p:spPr bwMode="auto">
            <a:xfrm>
              <a:off x="10017126" y="2989263"/>
              <a:ext cx="500063" cy="87313"/>
            </a:xfrm>
            <a:custGeom>
              <a:avLst/>
              <a:gdLst>
                <a:gd name="T0" fmla="*/ 20 w 229"/>
                <a:gd name="T1" fmla="*/ 40 h 40"/>
                <a:gd name="T2" fmla="*/ 209 w 229"/>
                <a:gd name="T3" fmla="*/ 40 h 40"/>
                <a:gd name="T4" fmla="*/ 229 w 229"/>
                <a:gd name="T5" fmla="*/ 20 h 40"/>
                <a:gd name="T6" fmla="*/ 209 w 229"/>
                <a:gd name="T7" fmla="*/ 0 h 40"/>
                <a:gd name="T8" fmla="*/ 20 w 229"/>
                <a:gd name="T9" fmla="*/ 0 h 40"/>
                <a:gd name="T10" fmla="*/ 0 w 229"/>
                <a:gd name="T11" fmla="*/ 20 h 40"/>
                <a:gd name="T12" fmla="*/ 20 w 229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40">
                  <a:moveTo>
                    <a:pt x="20" y="40"/>
                  </a:moveTo>
                  <a:cubicBezTo>
                    <a:pt x="209" y="40"/>
                    <a:pt x="209" y="40"/>
                    <a:pt x="209" y="40"/>
                  </a:cubicBezTo>
                  <a:cubicBezTo>
                    <a:pt x="220" y="40"/>
                    <a:pt x="229" y="31"/>
                    <a:pt x="229" y="20"/>
                  </a:cubicBezTo>
                  <a:cubicBezTo>
                    <a:pt x="229" y="9"/>
                    <a:pt x="220" y="0"/>
                    <a:pt x="20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/>
              <a:endParaRPr lang="en-US" sz="1799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53" name="Freeform 15"/>
            <p:cNvSpPr>
              <a:spLocks/>
            </p:cNvSpPr>
            <p:nvPr/>
          </p:nvSpPr>
          <p:spPr bwMode="auto">
            <a:xfrm>
              <a:off x="10112376" y="195262"/>
              <a:ext cx="311150" cy="2768600"/>
            </a:xfrm>
            <a:custGeom>
              <a:avLst/>
              <a:gdLst>
                <a:gd name="T0" fmla="*/ 143 w 143"/>
                <a:gd name="T1" fmla="*/ 1266 h 1277"/>
                <a:gd name="T2" fmla="*/ 93 w 143"/>
                <a:gd name="T3" fmla="*/ 1215 h 1277"/>
                <a:gd name="T4" fmla="*/ 81 w 143"/>
                <a:gd name="T5" fmla="*/ 1215 h 1277"/>
                <a:gd name="T6" fmla="*/ 81 w 143"/>
                <a:gd name="T7" fmla="*/ 0 h 1277"/>
                <a:gd name="T8" fmla="*/ 69 w 143"/>
                <a:gd name="T9" fmla="*/ 0 h 1277"/>
                <a:gd name="T10" fmla="*/ 69 w 143"/>
                <a:gd name="T11" fmla="*/ 1215 h 1277"/>
                <a:gd name="T12" fmla="*/ 51 w 143"/>
                <a:gd name="T13" fmla="*/ 1215 h 1277"/>
                <a:gd name="T14" fmla="*/ 0 w 143"/>
                <a:gd name="T15" fmla="*/ 1266 h 1277"/>
                <a:gd name="T16" fmla="*/ 0 w 143"/>
                <a:gd name="T17" fmla="*/ 1277 h 1277"/>
                <a:gd name="T18" fmla="*/ 143 w 143"/>
                <a:gd name="T19" fmla="*/ 1277 h 1277"/>
                <a:gd name="T20" fmla="*/ 143 w 143"/>
                <a:gd name="T21" fmla="*/ 1266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3" h="1277">
                  <a:moveTo>
                    <a:pt x="143" y="1266"/>
                  </a:moveTo>
                  <a:cubicBezTo>
                    <a:pt x="143" y="1238"/>
                    <a:pt x="121" y="1215"/>
                    <a:pt x="93" y="1215"/>
                  </a:cubicBezTo>
                  <a:cubicBezTo>
                    <a:pt x="81" y="1215"/>
                    <a:pt x="81" y="1215"/>
                    <a:pt x="81" y="1215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1215"/>
                    <a:pt x="69" y="1215"/>
                    <a:pt x="69" y="1215"/>
                  </a:cubicBezTo>
                  <a:cubicBezTo>
                    <a:pt x="51" y="1215"/>
                    <a:pt x="51" y="1215"/>
                    <a:pt x="51" y="1215"/>
                  </a:cubicBezTo>
                  <a:cubicBezTo>
                    <a:pt x="23" y="1215"/>
                    <a:pt x="0" y="1238"/>
                    <a:pt x="0" y="1266"/>
                  </a:cubicBezTo>
                  <a:cubicBezTo>
                    <a:pt x="0" y="1277"/>
                    <a:pt x="0" y="1277"/>
                    <a:pt x="0" y="1277"/>
                  </a:cubicBezTo>
                  <a:cubicBezTo>
                    <a:pt x="143" y="1277"/>
                    <a:pt x="143" y="1277"/>
                    <a:pt x="143" y="1277"/>
                  </a:cubicBezTo>
                  <a:lnTo>
                    <a:pt x="143" y="12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/>
              <a:endParaRPr lang="en-US" sz="1799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54" name="Freeform 16"/>
            <p:cNvSpPr>
              <a:spLocks noEditPoints="1"/>
            </p:cNvSpPr>
            <p:nvPr/>
          </p:nvSpPr>
          <p:spPr bwMode="auto">
            <a:xfrm>
              <a:off x="9799638" y="3211513"/>
              <a:ext cx="950913" cy="1017588"/>
            </a:xfrm>
            <a:custGeom>
              <a:avLst/>
              <a:gdLst>
                <a:gd name="T0" fmla="*/ 329 w 436"/>
                <a:gd name="T1" fmla="*/ 19 h 469"/>
                <a:gd name="T2" fmla="*/ 309 w 436"/>
                <a:gd name="T3" fmla="*/ 0 h 469"/>
                <a:gd name="T4" fmla="*/ 101 w 436"/>
                <a:gd name="T5" fmla="*/ 19 h 469"/>
                <a:gd name="T6" fmla="*/ 100 w 436"/>
                <a:gd name="T7" fmla="*/ 68 h 469"/>
                <a:gd name="T8" fmla="*/ 218 w 436"/>
                <a:gd name="T9" fmla="*/ 469 h 469"/>
                <a:gd name="T10" fmla="*/ 329 w 436"/>
                <a:gd name="T11" fmla="*/ 63 h 469"/>
                <a:gd name="T12" fmla="*/ 225 w 436"/>
                <a:gd name="T13" fmla="*/ 234 h 469"/>
                <a:gd name="T14" fmla="*/ 211 w 436"/>
                <a:gd name="T15" fmla="*/ 234 h 469"/>
                <a:gd name="T16" fmla="*/ 195 w 436"/>
                <a:gd name="T17" fmla="*/ 59 h 469"/>
                <a:gd name="T18" fmla="*/ 257 w 436"/>
                <a:gd name="T19" fmla="*/ 228 h 469"/>
                <a:gd name="T20" fmla="*/ 218 w 436"/>
                <a:gd name="T21" fmla="*/ 275 h 469"/>
                <a:gd name="T22" fmla="*/ 218 w 436"/>
                <a:gd name="T23" fmla="*/ 256 h 469"/>
                <a:gd name="T24" fmla="*/ 218 w 436"/>
                <a:gd name="T25" fmla="*/ 429 h 469"/>
                <a:gd name="T26" fmla="*/ 122 w 436"/>
                <a:gd name="T27" fmla="*/ 102 h 469"/>
                <a:gd name="T28" fmla="*/ 140 w 436"/>
                <a:gd name="T29" fmla="*/ 59 h 469"/>
                <a:gd name="T30" fmla="*/ 163 w 436"/>
                <a:gd name="T31" fmla="*/ 228 h 469"/>
                <a:gd name="T32" fmla="*/ 108 w 436"/>
                <a:gd name="T33" fmla="*/ 261 h 469"/>
                <a:gd name="T34" fmla="*/ 160 w 436"/>
                <a:gd name="T35" fmla="*/ 274 h 469"/>
                <a:gd name="T36" fmla="*/ 197 w 436"/>
                <a:gd name="T37" fmla="*/ 248 h 469"/>
                <a:gd name="T38" fmla="*/ 218 w 436"/>
                <a:gd name="T39" fmla="*/ 292 h 469"/>
                <a:gd name="T40" fmla="*/ 240 w 436"/>
                <a:gd name="T41" fmla="*/ 248 h 469"/>
                <a:gd name="T42" fmla="*/ 277 w 436"/>
                <a:gd name="T43" fmla="*/ 274 h 469"/>
                <a:gd name="T44" fmla="*/ 329 w 436"/>
                <a:gd name="T45" fmla="*/ 261 h 469"/>
                <a:gd name="T46" fmla="*/ 274 w 436"/>
                <a:gd name="T47" fmla="*/ 228 h 469"/>
                <a:gd name="T48" fmla="*/ 289 w 436"/>
                <a:gd name="T49" fmla="*/ 59 h 469"/>
                <a:gd name="T50" fmla="*/ 309 w 436"/>
                <a:gd name="T51" fmla="*/ 98 h 469"/>
                <a:gd name="T52" fmla="*/ 218 w 436"/>
                <a:gd name="T53" fmla="*/ 429 h 469"/>
                <a:gd name="T54" fmla="*/ 147 w 436"/>
                <a:gd name="T55" fmla="*/ 263 h 469"/>
                <a:gd name="T56" fmla="*/ 124 w 436"/>
                <a:gd name="T57" fmla="*/ 266 h 469"/>
                <a:gd name="T58" fmla="*/ 157 w 436"/>
                <a:gd name="T59" fmla="*/ 245 h 469"/>
                <a:gd name="T60" fmla="*/ 301 w 436"/>
                <a:gd name="T61" fmla="*/ 251 h 469"/>
                <a:gd name="T62" fmla="*/ 310 w 436"/>
                <a:gd name="T63" fmla="*/ 270 h 469"/>
                <a:gd name="T64" fmla="*/ 280 w 436"/>
                <a:gd name="T65" fmla="*/ 245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6" h="469">
                  <a:moveTo>
                    <a:pt x="329" y="63"/>
                  </a:moveTo>
                  <a:cubicBezTo>
                    <a:pt x="329" y="19"/>
                    <a:pt x="329" y="19"/>
                    <a:pt x="329" y="19"/>
                  </a:cubicBezTo>
                  <a:cubicBezTo>
                    <a:pt x="329" y="19"/>
                    <a:pt x="329" y="19"/>
                    <a:pt x="329" y="19"/>
                  </a:cubicBezTo>
                  <a:cubicBezTo>
                    <a:pt x="329" y="8"/>
                    <a:pt x="320" y="0"/>
                    <a:pt x="309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09" y="0"/>
                    <a:pt x="101" y="8"/>
                    <a:pt x="101" y="19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100" y="68"/>
                    <a:pt x="100" y="68"/>
                    <a:pt x="100" y="68"/>
                  </a:cubicBezTo>
                  <a:cubicBezTo>
                    <a:pt x="40" y="108"/>
                    <a:pt x="0" y="175"/>
                    <a:pt x="0" y="251"/>
                  </a:cubicBezTo>
                  <a:cubicBezTo>
                    <a:pt x="0" y="371"/>
                    <a:pt x="98" y="469"/>
                    <a:pt x="218" y="469"/>
                  </a:cubicBezTo>
                  <a:cubicBezTo>
                    <a:pt x="339" y="469"/>
                    <a:pt x="436" y="371"/>
                    <a:pt x="436" y="251"/>
                  </a:cubicBezTo>
                  <a:cubicBezTo>
                    <a:pt x="436" y="171"/>
                    <a:pt x="393" y="101"/>
                    <a:pt x="329" y="63"/>
                  </a:cubicBezTo>
                  <a:close/>
                  <a:moveTo>
                    <a:pt x="257" y="228"/>
                  </a:moveTo>
                  <a:cubicBezTo>
                    <a:pt x="246" y="229"/>
                    <a:pt x="235" y="231"/>
                    <a:pt x="225" y="234"/>
                  </a:cubicBezTo>
                  <a:cubicBezTo>
                    <a:pt x="223" y="235"/>
                    <a:pt x="221" y="236"/>
                    <a:pt x="218" y="237"/>
                  </a:cubicBezTo>
                  <a:cubicBezTo>
                    <a:pt x="216" y="236"/>
                    <a:pt x="214" y="235"/>
                    <a:pt x="211" y="234"/>
                  </a:cubicBezTo>
                  <a:cubicBezTo>
                    <a:pt x="202" y="231"/>
                    <a:pt x="191" y="229"/>
                    <a:pt x="180" y="228"/>
                  </a:cubicBezTo>
                  <a:cubicBezTo>
                    <a:pt x="191" y="185"/>
                    <a:pt x="194" y="92"/>
                    <a:pt x="195" y="59"/>
                  </a:cubicBezTo>
                  <a:cubicBezTo>
                    <a:pt x="242" y="59"/>
                    <a:pt x="242" y="59"/>
                    <a:pt x="242" y="59"/>
                  </a:cubicBezTo>
                  <a:cubicBezTo>
                    <a:pt x="243" y="92"/>
                    <a:pt x="246" y="185"/>
                    <a:pt x="257" y="228"/>
                  </a:cubicBezTo>
                  <a:close/>
                  <a:moveTo>
                    <a:pt x="234" y="267"/>
                  </a:moveTo>
                  <a:cubicBezTo>
                    <a:pt x="234" y="270"/>
                    <a:pt x="225" y="275"/>
                    <a:pt x="218" y="275"/>
                  </a:cubicBezTo>
                  <a:cubicBezTo>
                    <a:pt x="211" y="275"/>
                    <a:pt x="202" y="270"/>
                    <a:pt x="202" y="267"/>
                  </a:cubicBezTo>
                  <a:cubicBezTo>
                    <a:pt x="202" y="265"/>
                    <a:pt x="206" y="260"/>
                    <a:pt x="218" y="256"/>
                  </a:cubicBezTo>
                  <a:cubicBezTo>
                    <a:pt x="230" y="260"/>
                    <a:pt x="235" y="265"/>
                    <a:pt x="234" y="267"/>
                  </a:cubicBezTo>
                  <a:close/>
                  <a:moveTo>
                    <a:pt x="218" y="429"/>
                  </a:moveTo>
                  <a:cubicBezTo>
                    <a:pt x="120" y="429"/>
                    <a:pt x="40" y="349"/>
                    <a:pt x="40" y="251"/>
                  </a:cubicBezTo>
                  <a:cubicBezTo>
                    <a:pt x="40" y="191"/>
                    <a:pt x="71" y="135"/>
                    <a:pt x="122" y="102"/>
                  </a:cubicBezTo>
                  <a:cubicBezTo>
                    <a:pt x="134" y="94"/>
                    <a:pt x="140" y="82"/>
                    <a:pt x="140" y="68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78" y="59"/>
                    <a:pt x="178" y="59"/>
                    <a:pt x="178" y="59"/>
                  </a:cubicBezTo>
                  <a:cubicBezTo>
                    <a:pt x="177" y="98"/>
                    <a:pt x="172" y="191"/>
                    <a:pt x="163" y="228"/>
                  </a:cubicBezTo>
                  <a:cubicBezTo>
                    <a:pt x="150" y="229"/>
                    <a:pt x="138" y="231"/>
                    <a:pt x="128" y="237"/>
                  </a:cubicBezTo>
                  <a:cubicBezTo>
                    <a:pt x="117" y="242"/>
                    <a:pt x="110" y="251"/>
                    <a:pt x="108" y="261"/>
                  </a:cubicBezTo>
                  <a:cubicBezTo>
                    <a:pt x="105" y="270"/>
                    <a:pt x="109" y="280"/>
                    <a:pt x="119" y="285"/>
                  </a:cubicBezTo>
                  <a:cubicBezTo>
                    <a:pt x="128" y="290"/>
                    <a:pt x="145" y="291"/>
                    <a:pt x="160" y="274"/>
                  </a:cubicBezTo>
                  <a:cubicBezTo>
                    <a:pt x="166" y="268"/>
                    <a:pt x="171" y="257"/>
                    <a:pt x="175" y="245"/>
                  </a:cubicBezTo>
                  <a:cubicBezTo>
                    <a:pt x="182" y="245"/>
                    <a:pt x="190" y="246"/>
                    <a:pt x="197" y="248"/>
                  </a:cubicBezTo>
                  <a:cubicBezTo>
                    <a:pt x="186" y="255"/>
                    <a:pt x="185" y="264"/>
                    <a:pt x="185" y="268"/>
                  </a:cubicBezTo>
                  <a:cubicBezTo>
                    <a:pt x="186" y="280"/>
                    <a:pt x="201" y="292"/>
                    <a:pt x="218" y="292"/>
                  </a:cubicBezTo>
                  <a:cubicBezTo>
                    <a:pt x="235" y="292"/>
                    <a:pt x="250" y="280"/>
                    <a:pt x="251" y="268"/>
                  </a:cubicBezTo>
                  <a:cubicBezTo>
                    <a:pt x="252" y="264"/>
                    <a:pt x="250" y="255"/>
                    <a:pt x="240" y="248"/>
                  </a:cubicBezTo>
                  <a:cubicBezTo>
                    <a:pt x="247" y="246"/>
                    <a:pt x="254" y="245"/>
                    <a:pt x="262" y="245"/>
                  </a:cubicBezTo>
                  <a:cubicBezTo>
                    <a:pt x="266" y="257"/>
                    <a:pt x="271" y="268"/>
                    <a:pt x="277" y="274"/>
                  </a:cubicBezTo>
                  <a:cubicBezTo>
                    <a:pt x="292" y="291"/>
                    <a:pt x="309" y="290"/>
                    <a:pt x="318" y="285"/>
                  </a:cubicBezTo>
                  <a:cubicBezTo>
                    <a:pt x="327" y="280"/>
                    <a:pt x="332" y="270"/>
                    <a:pt x="329" y="261"/>
                  </a:cubicBezTo>
                  <a:cubicBezTo>
                    <a:pt x="326" y="251"/>
                    <a:pt x="319" y="242"/>
                    <a:pt x="309" y="237"/>
                  </a:cubicBezTo>
                  <a:cubicBezTo>
                    <a:pt x="299" y="231"/>
                    <a:pt x="287" y="229"/>
                    <a:pt x="274" y="228"/>
                  </a:cubicBezTo>
                  <a:cubicBezTo>
                    <a:pt x="264" y="191"/>
                    <a:pt x="260" y="99"/>
                    <a:pt x="259" y="59"/>
                  </a:cubicBezTo>
                  <a:cubicBezTo>
                    <a:pt x="289" y="59"/>
                    <a:pt x="289" y="59"/>
                    <a:pt x="289" y="59"/>
                  </a:cubicBezTo>
                  <a:cubicBezTo>
                    <a:pt x="289" y="63"/>
                    <a:pt x="289" y="63"/>
                    <a:pt x="289" y="63"/>
                  </a:cubicBezTo>
                  <a:cubicBezTo>
                    <a:pt x="289" y="77"/>
                    <a:pt x="297" y="90"/>
                    <a:pt x="309" y="98"/>
                  </a:cubicBezTo>
                  <a:cubicBezTo>
                    <a:pt x="363" y="130"/>
                    <a:pt x="396" y="188"/>
                    <a:pt x="396" y="251"/>
                  </a:cubicBezTo>
                  <a:cubicBezTo>
                    <a:pt x="396" y="349"/>
                    <a:pt x="316" y="429"/>
                    <a:pt x="218" y="429"/>
                  </a:cubicBezTo>
                  <a:close/>
                  <a:moveTo>
                    <a:pt x="157" y="245"/>
                  </a:moveTo>
                  <a:cubicBezTo>
                    <a:pt x="154" y="253"/>
                    <a:pt x="151" y="259"/>
                    <a:pt x="147" y="263"/>
                  </a:cubicBezTo>
                  <a:cubicBezTo>
                    <a:pt x="139" y="272"/>
                    <a:pt x="131" y="272"/>
                    <a:pt x="127" y="270"/>
                  </a:cubicBezTo>
                  <a:cubicBezTo>
                    <a:pt x="125" y="269"/>
                    <a:pt x="123" y="267"/>
                    <a:pt x="124" y="266"/>
                  </a:cubicBezTo>
                  <a:cubicBezTo>
                    <a:pt x="126" y="260"/>
                    <a:pt x="129" y="255"/>
                    <a:pt x="136" y="251"/>
                  </a:cubicBezTo>
                  <a:cubicBezTo>
                    <a:pt x="142" y="248"/>
                    <a:pt x="149" y="246"/>
                    <a:pt x="157" y="245"/>
                  </a:cubicBezTo>
                  <a:close/>
                  <a:moveTo>
                    <a:pt x="280" y="245"/>
                  </a:moveTo>
                  <a:cubicBezTo>
                    <a:pt x="287" y="246"/>
                    <a:pt x="295" y="248"/>
                    <a:pt x="301" y="251"/>
                  </a:cubicBezTo>
                  <a:cubicBezTo>
                    <a:pt x="307" y="255"/>
                    <a:pt x="311" y="260"/>
                    <a:pt x="313" y="266"/>
                  </a:cubicBezTo>
                  <a:cubicBezTo>
                    <a:pt x="313" y="267"/>
                    <a:pt x="312" y="269"/>
                    <a:pt x="310" y="270"/>
                  </a:cubicBezTo>
                  <a:cubicBezTo>
                    <a:pt x="306" y="272"/>
                    <a:pt x="298" y="272"/>
                    <a:pt x="289" y="263"/>
                  </a:cubicBezTo>
                  <a:cubicBezTo>
                    <a:pt x="286" y="259"/>
                    <a:pt x="282" y="253"/>
                    <a:pt x="280" y="2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/>
              <a:endParaRPr lang="en-US" sz="1799">
                <a:solidFill>
                  <a:srgbClr val="FFFFFF"/>
                </a:solidFill>
                <a:latin typeface="Open Sans Light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8901498" y="153825"/>
            <a:ext cx="571681" cy="2425113"/>
            <a:chOff x="9025966" y="330619"/>
            <a:chExt cx="571830" cy="2425745"/>
          </a:xfrm>
        </p:grpSpPr>
        <p:sp>
          <p:nvSpPr>
            <p:cNvPr id="56" name="Freeform 13"/>
            <p:cNvSpPr>
              <a:spLocks/>
            </p:cNvSpPr>
            <p:nvPr/>
          </p:nvSpPr>
          <p:spPr bwMode="auto">
            <a:xfrm>
              <a:off x="9156752" y="2077614"/>
              <a:ext cx="300712" cy="50596"/>
            </a:xfrm>
            <a:custGeom>
              <a:avLst/>
              <a:gdLst>
                <a:gd name="T0" fmla="*/ 20 w 229"/>
                <a:gd name="T1" fmla="*/ 39 h 39"/>
                <a:gd name="T2" fmla="*/ 209 w 229"/>
                <a:gd name="T3" fmla="*/ 39 h 39"/>
                <a:gd name="T4" fmla="*/ 229 w 229"/>
                <a:gd name="T5" fmla="*/ 20 h 39"/>
                <a:gd name="T6" fmla="*/ 209 w 229"/>
                <a:gd name="T7" fmla="*/ 0 h 39"/>
                <a:gd name="T8" fmla="*/ 20 w 229"/>
                <a:gd name="T9" fmla="*/ 0 h 39"/>
                <a:gd name="T10" fmla="*/ 0 w 229"/>
                <a:gd name="T11" fmla="*/ 20 h 39"/>
                <a:gd name="T12" fmla="*/ 20 w 229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39">
                  <a:moveTo>
                    <a:pt x="20" y="39"/>
                  </a:moveTo>
                  <a:cubicBezTo>
                    <a:pt x="209" y="39"/>
                    <a:pt x="209" y="39"/>
                    <a:pt x="209" y="39"/>
                  </a:cubicBezTo>
                  <a:cubicBezTo>
                    <a:pt x="220" y="39"/>
                    <a:pt x="229" y="30"/>
                    <a:pt x="229" y="20"/>
                  </a:cubicBezTo>
                  <a:cubicBezTo>
                    <a:pt x="229" y="9"/>
                    <a:pt x="220" y="0"/>
                    <a:pt x="20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0"/>
                    <a:pt x="9" y="39"/>
                    <a:pt x="20" y="39"/>
                  </a:cubicBezTo>
                  <a:close/>
                </a:path>
              </a:pathLst>
            </a:custGeom>
            <a:solidFill>
              <a:schemeClr val="tx2">
                <a:lumMod val="75000"/>
                <a:alpha val="4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/>
              <a:endParaRPr lang="en-US" sz="1799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57" name="Freeform 14"/>
            <p:cNvSpPr>
              <a:spLocks/>
            </p:cNvSpPr>
            <p:nvPr/>
          </p:nvSpPr>
          <p:spPr bwMode="auto">
            <a:xfrm>
              <a:off x="9156752" y="2010789"/>
              <a:ext cx="300712" cy="52506"/>
            </a:xfrm>
            <a:custGeom>
              <a:avLst/>
              <a:gdLst>
                <a:gd name="T0" fmla="*/ 20 w 229"/>
                <a:gd name="T1" fmla="*/ 40 h 40"/>
                <a:gd name="T2" fmla="*/ 209 w 229"/>
                <a:gd name="T3" fmla="*/ 40 h 40"/>
                <a:gd name="T4" fmla="*/ 229 w 229"/>
                <a:gd name="T5" fmla="*/ 20 h 40"/>
                <a:gd name="T6" fmla="*/ 209 w 229"/>
                <a:gd name="T7" fmla="*/ 0 h 40"/>
                <a:gd name="T8" fmla="*/ 20 w 229"/>
                <a:gd name="T9" fmla="*/ 0 h 40"/>
                <a:gd name="T10" fmla="*/ 0 w 229"/>
                <a:gd name="T11" fmla="*/ 20 h 40"/>
                <a:gd name="T12" fmla="*/ 20 w 229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40">
                  <a:moveTo>
                    <a:pt x="20" y="40"/>
                  </a:moveTo>
                  <a:cubicBezTo>
                    <a:pt x="209" y="40"/>
                    <a:pt x="209" y="40"/>
                    <a:pt x="209" y="40"/>
                  </a:cubicBezTo>
                  <a:cubicBezTo>
                    <a:pt x="220" y="40"/>
                    <a:pt x="229" y="31"/>
                    <a:pt x="229" y="20"/>
                  </a:cubicBezTo>
                  <a:cubicBezTo>
                    <a:pt x="229" y="9"/>
                    <a:pt x="220" y="0"/>
                    <a:pt x="20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lose/>
                </a:path>
              </a:pathLst>
            </a:custGeom>
            <a:solidFill>
              <a:schemeClr val="tx2">
                <a:lumMod val="75000"/>
                <a:alpha val="4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/>
              <a:endParaRPr lang="en-US" sz="1799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58" name="Freeform 15"/>
            <p:cNvSpPr>
              <a:spLocks/>
            </p:cNvSpPr>
            <p:nvPr/>
          </p:nvSpPr>
          <p:spPr bwMode="auto">
            <a:xfrm>
              <a:off x="9214030" y="330619"/>
              <a:ext cx="187110" cy="1664895"/>
            </a:xfrm>
            <a:custGeom>
              <a:avLst/>
              <a:gdLst>
                <a:gd name="T0" fmla="*/ 143 w 143"/>
                <a:gd name="T1" fmla="*/ 1266 h 1277"/>
                <a:gd name="T2" fmla="*/ 93 w 143"/>
                <a:gd name="T3" fmla="*/ 1215 h 1277"/>
                <a:gd name="T4" fmla="*/ 81 w 143"/>
                <a:gd name="T5" fmla="*/ 1215 h 1277"/>
                <a:gd name="T6" fmla="*/ 81 w 143"/>
                <a:gd name="T7" fmla="*/ 0 h 1277"/>
                <a:gd name="T8" fmla="*/ 69 w 143"/>
                <a:gd name="T9" fmla="*/ 0 h 1277"/>
                <a:gd name="T10" fmla="*/ 69 w 143"/>
                <a:gd name="T11" fmla="*/ 1215 h 1277"/>
                <a:gd name="T12" fmla="*/ 51 w 143"/>
                <a:gd name="T13" fmla="*/ 1215 h 1277"/>
                <a:gd name="T14" fmla="*/ 0 w 143"/>
                <a:gd name="T15" fmla="*/ 1266 h 1277"/>
                <a:gd name="T16" fmla="*/ 0 w 143"/>
                <a:gd name="T17" fmla="*/ 1277 h 1277"/>
                <a:gd name="T18" fmla="*/ 143 w 143"/>
                <a:gd name="T19" fmla="*/ 1277 h 1277"/>
                <a:gd name="T20" fmla="*/ 143 w 143"/>
                <a:gd name="T21" fmla="*/ 1266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3" h="1277">
                  <a:moveTo>
                    <a:pt x="143" y="1266"/>
                  </a:moveTo>
                  <a:cubicBezTo>
                    <a:pt x="143" y="1238"/>
                    <a:pt x="121" y="1215"/>
                    <a:pt x="93" y="1215"/>
                  </a:cubicBezTo>
                  <a:cubicBezTo>
                    <a:pt x="81" y="1215"/>
                    <a:pt x="81" y="1215"/>
                    <a:pt x="81" y="1215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1215"/>
                    <a:pt x="69" y="1215"/>
                    <a:pt x="69" y="1215"/>
                  </a:cubicBezTo>
                  <a:cubicBezTo>
                    <a:pt x="51" y="1215"/>
                    <a:pt x="51" y="1215"/>
                    <a:pt x="51" y="1215"/>
                  </a:cubicBezTo>
                  <a:cubicBezTo>
                    <a:pt x="23" y="1215"/>
                    <a:pt x="0" y="1238"/>
                    <a:pt x="0" y="1266"/>
                  </a:cubicBezTo>
                  <a:cubicBezTo>
                    <a:pt x="0" y="1277"/>
                    <a:pt x="0" y="1277"/>
                    <a:pt x="0" y="1277"/>
                  </a:cubicBezTo>
                  <a:cubicBezTo>
                    <a:pt x="143" y="1277"/>
                    <a:pt x="143" y="1277"/>
                    <a:pt x="143" y="1277"/>
                  </a:cubicBezTo>
                  <a:lnTo>
                    <a:pt x="143" y="1266"/>
                  </a:lnTo>
                  <a:close/>
                </a:path>
              </a:pathLst>
            </a:custGeom>
            <a:solidFill>
              <a:schemeClr val="tx2">
                <a:lumMod val="75000"/>
                <a:alpha val="4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/>
              <a:endParaRPr lang="en-US" sz="1799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59" name="Freeform 16"/>
            <p:cNvSpPr>
              <a:spLocks noEditPoints="1"/>
            </p:cNvSpPr>
            <p:nvPr/>
          </p:nvSpPr>
          <p:spPr bwMode="auto">
            <a:xfrm>
              <a:off x="9025966" y="2144438"/>
              <a:ext cx="571830" cy="611926"/>
            </a:xfrm>
            <a:custGeom>
              <a:avLst/>
              <a:gdLst>
                <a:gd name="T0" fmla="*/ 329 w 436"/>
                <a:gd name="T1" fmla="*/ 19 h 469"/>
                <a:gd name="T2" fmla="*/ 309 w 436"/>
                <a:gd name="T3" fmla="*/ 0 h 469"/>
                <a:gd name="T4" fmla="*/ 101 w 436"/>
                <a:gd name="T5" fmla="*/ 19 h 469"/>
                <a:gd name="T6" fmla="*/ 100 w 436"/>
                <a:gd name="T7" fmla="*/ 68 h 469"/>
                <a:gd name="T8" fmla="*/ 218 w 436"/>
                <a:gd name="T9" fmla="*/ 469 h 469"/>
                <a:gd name="T10" fmla="*/ 329 w 436"/>
                <a:gd name="T11" fmla="*/ 63 h 469"/>
                <a:gd name="T12" fmla="*/ 225 w 436"/>
                <a:gd name="T13" fmla="*/ 234 h 469"/>
                <a:gd name="T14" fmla="*/ 211 w 436"/>
                <a:gd name="T15" fmla="*/ 234 h 469"/>
                <a:gd name="T16" fmla="*/ 195 w 436"/>
                <a:gd name="T17" fmla="*/ 59 h 469"/>
                <a:gd name="T18" fmla="*/ 257 w 436"/>
                <a:gd name="T19" fmla="*/ 228 h 469"/>
                <a:gd name="T20" fmla="*/ 218 w 436"/>
                <a:gd name="T21" fmla="*/ 275 h 469"/>
                <a:gd name="T22" fmla="*/ 218 w 436"/>
                <a:gd name="T23" fmla="*/ 256 h 469"/>
                <a:gd name="T24" fmla="*/ 218 w 436"/>
                <a:gd name="T25" fmla="*/ 429 h 469"/>
                <a:gd name="T26" fmla="*/ 122 w 436"/>
                <a:gd name="T27" fmla="*/ 102 h 469"/>
                <a:gd name="T28" fmla="*/ 140 w 436"/>
                <a:gd name="T29" fmla="*/ 59 h 469"/>
                <a:gd name="T30" fmla="*/ 163 w 436"/>
                <a:gd name="T31" fmla="*/ 228 h 469"/>
                <a:gd name="T32" fmla="*/ 108 w 436"/>
                <a:gd name="T33" fmla="*/ 261 h 469"/>
                <a:gd name="T34" fmla="*/ 160 w 436"/>
                <a:gd name="T35" fmla="*/ 274 h 469"/>
                <a:gd name="T36" fmla="*/ 197 w 436"/>
                <a:gd name="T37" fmla="*/ 248 h 469"/>
                <a:gd name="T38" fmla="*/ 218 w 436"/>
                <a:gd name="T39" fmla="*/ 292 h 469"/>
                <a:gd name="T40" fmla="*/ 240 w 436"/>
                <a:gd name="T41" fmla="*/ 248 h 469"/>
                <a:gd name="T42" fmla="*/ 277 w 436"/>
                <a:gd name="T43" fmla="*/ 274 h 469"/>
                <a:gd name="T44" fmla="*/ 329 w 436"/>
                <a:gd name="T45" fmla="*/ 261 h 469"/>
                <a:gd name="T46" fmla="*/ 274 w 436"/>
                <a:gd name="T47" fmla="*/ 228 h 469"/>
                <a:gd name="T48" fmla="*/ 289 w 436"/>
                <a:gd name="T49" fmla="*/ 59 h 469"/>
                <a:gd name="T50" fmla="*/ 309 w 436"/>
                <a:gd name="T51" fmla="*/ 98 h 469"/>
                <a:gd name="T52" fmla="*/ 218 w 436"/>
                <a:gd name="T53" fmla="*/ 429 h 469"/>
                <a:gd name="T54" fmla="*/ 147 w 436"/>
                <a:gd name="T55" fmla="*/ 263 h 469"/>
                <a:gd name="T56" fmla="*/ 124 w 436"/>
                <a:gd name="T57" fmla="*/ 266 h 469"/>
                <a:gd name="T58" fmla="*/ 157 w 436"/>
                <a:gd name="T59" fmla="*/ 245 h 469"/>
                <a:gd name="T60" fmla="*/ 301 w 436"/>
                <a:gd name="T61" fmla="*/ 251 h 469"/>
                <a:gd name="T62" fmla="*/ 310 w 436"/>
                <a:gd name="T63" fmla="*/ 270 h 469"/>
                <a:gd name="T64" fmla="*/ 280 w 436"/>
                <a:gd name="T65" fmla="*/ 245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6" h="469">
                  <a:moveTo>
                    <a:pt x="329" y="63"/>
                  </a:moveTo>
                  <a:cubicBezTo>
                    <a:pt x="329" y="19"/>
                    <a:pt x="329" y="19"/>
                    <a:pt x="329" y="19"/>
                  </a:cubicBezTo>
                  <a:cubicBezTo>
                    <a:pt x="329" y="19"/>
                    <a:pt x="329" y="19"/>
                    <a:pt x="329" y="19"/>
                  </a:cubicBezTo>
                  <a:cubicBezTo>
                    <a:pt x="329" y="8"/>
                    <a:pt x="320" y="0"/>
                    <a:pt x="309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09" y="0"/>
                    <a:pt x="101" y="8"/>
                    <a:pt x="101" y="19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100" y="68"/>
                    <a:pt x="100" y="68"/>
                    <a:pt x="100" y="68"/>
                  </a:cubicBezTo>
                  <a:cubicBezTo>
                    <a:pt x="40" y="108"/>
                    <a:pt x="0" y="175"/>
                    <a:pt x="0" y="251"/>
                  </a:cubicBezTo>
                  <a:cubicBezTo>
                    <a:pt x="0" y="371"/>
                    <a:pt x="98" y="469"/>
                    <a:pt x="218" y="469"/>
                  </a:cubicBezTo>
                  <a:cubicBezTo>
                    <a:pt x="339" y="469"/>
                    <a:pt x="436" y="371"/>
                    <a:pt x="436" y="251"/>
                  </a:cubicBezTo>
                  <a:cubicBezTo>
                    <a:pt x="436" y="171"/>
                    <a:pt x="393" y="101"/>
                    <a:pt x="329" y="63"/>
                  </a:cubicBezTo>
                  <a:close/>
                  <a:moveTo>
                    <a:pt x="257" y="228"/>
                  </a:moveTo>
                  <a:cubicBezTo>
                    <a:pt x="246" y="229"/>
                    <a:pt x="235" y="231"/>
                    <a:pt x="225" y="234"/>
                  </a:cubicBezTo>
                  <a:cubicBezTo>
                    <a:pt x="223" y="235"/>
                    <a:pt x="221" y="236"/>
                    <a:pt x="218" y="237"/>
                  </a:cubicBezTo>
                  <a:cubicBezTo>
                    <a:pt x="216" y="236"/>
                    <a:pt x="214" y="235"/>
                    <a:pt x="211" y="234"/>
                  </a:cubicBezTo>
                  <a:cubicBezTo>
                    <a:pt x="202" y="231"/>
                    <a:pt x="191" y="229"/>
                    <a:pt x="180" y="228"/>
                  </a:cubicBezTo>
                  <a:cubicBezTo>
                    <a:pt x="191" y="185"/>
                    <a:pt x="194" y="92"/>
                    <a:pt x="195" y="59"/>
                  </a:cubicBezTo>
                  <a:cubicBezTo>
                    <a:pt x="242" y="59"/>
                    <a:pt x="242" y="59"/>
                    <a:pt x="242" y="59"/>
                  </a:cubicBezTo>
                  <a:cubicBezTo>
                    <a:pt x="243" y="92"/>
                    <a:pt x="246" y="185"/>
                    <a:pt x="257" y="228"/>
                  </a:cubicBezTo>
                  <a:close/>
                  <a:moveTo>
                    <a:pt x="234" y="267"/>
                  </a:moveTo>
                  <a:cubicBezTo>
                    <a:pt x="234" y="270"/>
                    <a:pt x="225" y="275"/>
                    <a:pt x="218" y="275"/>
                  </a:cubicBezTo>
                  <a:cubicBezTo>
                    <a:pt x="211" y="275"/>
                    <a:pt x="202" y="270"/>
                    <a:pt x="202" y="267"/>
                  </a:cubicBezTo>
                  <a:cubicBezTo>
                    <a:pt x="202" y="265"/>
                    <a:pt x="206" y="260"/>
                    <a:pt x="218" y="256"/>
                  </a:cubicBezTo>
                  <a:cubicBezTo>
                    <a:pt x="230" y="260"/>
                    <a:pt x="235" y="265"/>
                    <a:pt x="234" y="267"/>
                  </a:cubicBezTo>
                  <a:close/>
                  <a:moveTo>
                    <a:pt x="218" y="429"/>
                  </a:moveTo>
                  <a:cubicBezTo>
                    <a:pt x="120" y="429"/>
                    <a:pt x="40" y="349"/>
                    <a:pt x="40" y="251"/>
                  </a:cubicBezTo>
                  <a:cubicBezTo>
                    <a:pt x="40" y="191"/>
                    <a:pt x="71" y="135"/>
                    <a:pt x="122" y="102"/>
                  </a:cubicBezTo>
                  <a:cubicBezTo>
                    <a:pt x="134" y="94"/>
                    <a:pt x="140" y="82"/>
                    <a:pt x="140" y="68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78" y="59"/>
                    <a:pt x="178" y="59"/>
                    <a:pt x="178" y="59"/>
                  </a:cubicBezTo>
                  <a:cubicBezTo>
                    <a:pt x="177" y="98"/>
                    <a:pt x="172" y="191"/>
                    <a:pt x="163" y="228"/>
                  </a:cubicBezTo>
                  <a:cubicBezTo>
                    <a:pt x="150" y="229"/>
                    <a:pt x="138" y="231"/>
                    <a:pt x="128" y="237"/>
                  </a:cubicBezTo>
                  <a:cubicBezTo>
                    <a:pt x="117" y="242"/>
                    <a:pt x="110" y="251"/>
                    <a:pt x="108" y="261"/>
                  </a:cubicBezTo>
                  <a:cubicBezTo>
                    <a:pt x="105" y="270"/>
                    <a:pt x="109" y="280"/>
                    <a:pt x="119" y="285"/>
                  </a:cubicBezTo>
                  <a:cubicBezTo>
                    <a:pt x="128" y="290"/>
                    <a:pt x="145" y="291"/>
                    <a:pt x="160" y="274"/>
                  </a:cubicBezTo>
                  <a:cubicBezTo>
                    <a:pt x="166" y="268"/>
                    <a:pt x="171" y="257"/>
                    <a:pt x="175" y="245"/>
                  </a:cubicBezTo>
                  <a:cubicBezTo>
                    <a:pt x="182" y="245"/>
                    <a:pt x="190" y="246"/>
                    <a:pt x="197" y="248"/>
                  </a:cubicBezTo>
                  <a:cubicBezTo>
                    <a:pt x="186" y="255"/>
                    <a:pt x="185" y="264"/>
                    <a:pt x="185" y="268"/>
                  </a:cubicBezTo>
                  <a:cubicBezTo>
                    <a:pt x="186" y="280"/>
                    <a:pt x="201" y="292"/>
                    <a:pt x="218" y="292"/>
                  </a:cubicBezTo>
                  <a:cubicBezTo>
                    <a:pt x="235" y="292"/>
                    <a:pt x="250" y="280"/>
                    <a:pt x="251" y="268"/>
                  </a:cubicBezTo>
                  <a:cubicBezTo>
                    <a:pt x="252" y="264"/>
                    <a:pt x="250" y="255"/>
                    <a:pt x="240" y="248"/>
                  </a:cubicBezTo>
                  <a:cubicBezTo>
                    <a:pt x="247" y="246"/>
                    <a:pt x="254" y="245"/>
                    <a:pt x="262" y="245"/>
                  </a:cubicBezTo>
                  <a:cubicBezTo>
                    <a:pt x="266" y="257"/>
                    <a:pt x="271" y="268"/>
                    <a:pt x="277" y="274"/>
                  </a:cubicBezTo>
                  <a:cubicBezTo>
                    <a:pt x="292" y="291"/>
                    <a:pt x="309" y="290"/>
                    <a:pt x="318" y="285"/>
                  </a:cubicBezTo>
                  <a:cubicBezTo>
                    <a:pt x="327" y="280"/>
                    <a:pt x="332" y="270"/>
                    <a:pt x="329" y="261"/>
                  </a:cubicBezTo>
                  <a:cubicBezTo>
                    <a:pt x="326" y="251"/>
                    <a:pt x="319" y="242"/>
                    <a:pt x="309" y="237"/>
                  </a:cubicBezTo>
                  <a:cubicBezTo>
                    <a:pt x="299" y="231"/>
                    <a:pt x="287" y="229"/>
                    <a:pt x="274" y="228"/>
                  </a:cubicBezTo>
                  <a:cubicBezTo>
                    <a:pt x="264" y="191"/>
                    <a:pt x="260" y="99"/>
                    <a:pt x="259" y="59"/>
                  </a:cubicBezTo>
                  <a:cubicBezTo>
                    <a:pt x="289" y="59"/>
                    <a:pt x="289" y="59"/>
                    <a:pt x="289" y="59"/>
                  </a:cubicBezTo>
                  <a:cubicBezTo>
                    <a:pt x="289" y="63"/>
                    <a:pt x="289" y="63"/>
                    <a:pt x="289" y="63"/>
                  </a:cubicBezTo>
                  <a:cubicBezTo>
                    <a:pt x="289" y="77"/>
                    <a:pt x="297" y="90"/>
                    <a:pt x="309" y="98"/>
                  </a:cubicBezTo>
                  <a:cubicBezTo>
                    <a:pt x="363" y="130"/>
                    <a:pt x="396" y="188"/>
                    <a:pt x="396" y="251"/>
                  </a:cubicBezTo>
                  <a:cubicBezTo>
                    <a:pt x="396" y="349"/>
                    <a:pt x="316" y="429"/>
                    <a:pt x="218" y="429"/>
                  </a:cubicBezTo>
                  <a:close/>
                  <a:moveTo>
                    <a:pt x="157" y="245"/>
                  </a:moveTo>
                  <a:cubicBezTo>
                    <a:pt x="154" y="253"/>
                    <a:pt x="151" y="259"/>
                    <a:pt x="147" y="263"/>
                  </a:cubicBezTo>
                  <a:cubicBezTo>
                    <a:pt x="139" y="272"/>
                    <a:pt x="131" y="272"/>
                    <a:pt x="127" y="270"/>
                  </a:cubicBezTo>
                  <a:cubicBezTo>
                    <a:pt x="125" y="269"/>
                    <a:pt x="123" y="267"/>
                    <a:pt x="124" y="266"/>
                  </a:cubicBezTo>
                  <a:cubicBezTo>
                    <a:pt x="126" y="260"/>
                    <a:pt x="129" y="255"/>
                    <a:pt x="136" y="251"/>
                  </a:cubicBezTo>
                  <a:cubicBezTo>
                    <a:pt x="142" y="248"/>
                    <a:pt x="149" y="246"/>
                    <a:pt x="157" y="245"/>
                  </a:cubicBezTo>
                  <a:close/>
                  <a:moveTo>
                    <a:pt x="280" y="245"/>
                  </a:moveTo>
                  <a:cubicBezTo>
                    <a:pt x="287" y="246"/>
                    <a:pt x="295" y="248"/>
                    <a:pt x="301" y="251"/>
                  </a:cubicBezTo>
                  <a:cubicBezTo>
                    <a:pt x="307" y="255"/>
                    <a:pt x="311" y="260"/>
                    <a:pt x="313" y="266"/>
                  </a:cubicBezTo>
                  <a:cubicBezTo>
                    <a:pt x="313" y="267"/>
                    <a:pt x="312" y="269"/>
                    <a:pt x="310" y="270"/>
                  </a:cubicBezTo>
                  <a:cubicBezTo>
                    <a:pt x="306" y="272"/>
                    <a:pt x="298" y="272"/>
                    <a:pt x="289" y="263"/>
                  </a:cubicBezTo>
                  <a:cubicBezTo>
                    <a:pt x="286" y="259"/>
                    <a:pt x="282" y="253"/>
                    <a:pt x="280" y="245"/>
                  </a:cubicBezTo>
                  <a:close/>
                </a:path>
              </a:pathLst>
            </a:custGeom>
            <a:solidFill>
              <a:schemeClr val="tx2">
                <a:lumMod val="75000"/>
                <a:alpha val="4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/>
              <a:endParaRPr lang="en-US" sz="1799">
                <a:solidFill>
                  <a:srgbClr val="FFFFFF"/>
                </a:solidFill>
                <a:latin typeface="Open Sans Light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7299363" y="-1209252"/>
            <a:ext cx="571681" cy="2425113"/>
            <a:chOff x="9025966" y="330619"/>
            <a:chExt cx="571830" cy="2425745"/>
          </a:xfrm>
        </p:grpSpPr>
        <p:sp>
          <p:nvSpPr>
            <p:cNvPr id="61" name="Freeform 13"/>
            <p:cNvSpPr>
              <a:spLocks/>
            </p:cNvSpPr>
            <p:nvPr/>
          </p:nvSpPr>
          <p:spPr bwMode="auto">
            <a:xfrm>
              <a:off x="9156752" y="2077614"/>
              <a:ext cx="300712" cy="50596"/>
            </a:xfrm>
            <a:custGeom>
              <a:avLst/>
              <a:gdLst>
                <a:gd name="T0" fmla="*/ 20 w 229"/>
                <a:gd name="T1" fmla="*/ 39 h 39"/>
                <a:gd name="T2" fmla="*/ 209 w 229"/>
                <a:gd name="T3" fmla="*/ 39 h 39"/>
                <a:gd name="T4" fmla="*/ 229 w 229"/>
                <a:gd name="T5" fmla="*/ 20 h 39"/>
                <a:gd name="T6" fmla="*/ 209 w 229"/>
                <a:gd name="T7" fmla="*/ 0 h 39"/>
                <a:gd name="T8" fmla="*/ 20 w 229"/>
                <a:gd name="T9" fmla="*/ 0 h 39"/>
                <a:gd name="T10" fmla="*/ 0 w 229"/>
                <a:gd name="T11" fmla="*/ 20 h 39"/>
                <a:gd name="T12" fmla="*/ 20 w 229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39">
                  <a:moveTo>
                    <a:pt x="20" y="39"/>
                  </a:moveTo>
                  <a:cubicBezTo>
                    <a:pt x="209" y="39"/>
                    <a:pt x="209" y="39"/>
                    <a:pt x="209" y="39"/>
                  </a:cubicBezTo>
                  <a:cubicBezTo>
                    <a:pt x="220" y="39"/>
                    <a:pt x="229" y="30"/>
                    <a:pt x="229" y="20"/>
                  </a:cubicBezTo>
                  <a:cubicBezTo>
                    <a:pt x="229" y="9"/>
                    <a:pt x="220" y="0"/>
                    <a:pt x="20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0"/>
                    <a:pt x="9" y="39"/>
                    <a:pt x="20" y="39"/>
                  </a:cubicBezTo>
                  <a:close/>
                </a:path>
              </a:pathLst>
            </a:custGeom>
            <a:solidFill>
              <a:schemeClr val="tx2">
                <a:lumMod val="75000"/>
                <a:alpha val="4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/>
              <a:endParaRPr lang="en-US" sz="1799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62" name="Freeform 14"/>
            <p:cNvSpPr>
              <a:spLocks/>
            </p:cNvSpPr>
            <p:nvPr/>
          </p:nvSpPr>
          <p:spPr bwMode="auto">
            <a:xfrm>
              <a:off x="9156752" y="2010789"/>
              <a:ext cx="300712" cy="52506"/>
            </a:xfrm>
            <a:custGeom>
              <a:avLst/>
              <a:gdLst>
                <a:gd name="T0" fmla="*/ 20 w 229"/>
                <a:gd name="T1" fmla="*/ 40 h 40"/>
                <a:gd name="T2" fmla="*/ 209 w 229"/>
                <a:gd name="T3" fmla="*/ 40 h 40"/>
                <a:gd name="T4" fmla="*/ 229 w 229"/>
                <a:gd name="T5" fmla="*/ 20 h 40"/>
                <a:gd name="T6" fmla="*/ 209 w 229"/>
                <a:gd name="T7" fmla="*/ 0 h 40"/>
                <a:gd name="T8" fmla="*/ 20 w 229"/>
                <a:gd name="T9" fmla="*/ 0 h 40"/>
                <a:gd name="T10" fmla="*/ 0 w 229"/>
                <a:gd name="T11" fmla="*/ 20 h 40"/>
                <a:gd name="T12" fmla="*/ 20 w 229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40">
                  <a:moveTo>
                    <a:pt x="20" y="40"/>
                  </a:moveTo>
                  <a:cubicBezTo>
                    <a:pt x="209" y="40"/>
                    <a:pt x="209" y="40"/>
                    <a:pt x="209" y="40"/>
                  </a:cubicBezTo>
                  <a:cubicBezTo>
                    <a:pt x="220" y="40"/>
                    <a:pt x="229" y="31"/>
                    <a:pt x="229" y="20"/>
                  </a:cubicBezTo>
                  <a:cubicBezTo>
                    <a:pt x="229" y="9"/>
                    <a:pt x="220" y="0"/>
                    <a:pt x="20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lose/>
                </a:path>
              </a:pathLst>
            </a:custGeom>
            <a:solidFill>
              <a:schemeClr val="tx2">
                <a:lumMod val="75000"/>
                <a:alpha val="4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/>
              <a:endParaRPr lang="en-US" sz="1799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63" name="Freeform 15"/>
            <p:cNvSpPr>
              <a:spLocks/>
            </p:cNvSpPr>
            <p:nvPr/>
          </p:nvSpPr>
          <p:spPr bwMode="auto">
            <a:xfrm>
              <a:off x="9214030" y="330619"/>
              <a:ext cx="187110" cy="1664895"/>
            </a:xfrm>
            <a:custGeom>
              <a:avLst/>
              <a:gdLst>
                <a:gd name="T0" fmla="*/ 143 w 143"/>
                <a:gd name="T1" fmla="*/ 1266 h 1277"/>
                <a:gd name="T2" fmla="*/ 93 w 143"/>
                <a:gd name="T3" fmla="*/ 1215 h 1277"/>
                <a:gd name="T4" fmla="*/ 81 w 143"/>
                <a:gd name="T5" fmla="*/ 1215 h 1277"/>
                <a:gd name="T6" fmla="*/ 81 w 143"/>
                <a:gd name="T7" fmla="*/ 0 h 1277"/>
                <a:gd name="T8" fmla="*/ 69 w 143"/>
                <a:gd name="T9" fmla="*/ 0 h 1277"/>
                <a:gd name="T10" fmla="*/ 69 w 143"/>
                <a:gd name="T11" fmla="*/ 1215 h 1277"/>
                <a:gd name="T12" fmla="*/ 51 w 143"/>
                <a:gd name="T13" fmla="*/ 1215 h 1277"/>
                <a:gd name="T14" fmla="*/ 0 w 143"/>
                <a:gd name="T15" fmla="*/ 1266 h 1277"/>
                <a:gd name="T16" fmla="*/ 0 w 143"/>
                <a:gd name="T17" fmla="*/ 1277 h 1277"/>
                <a:gd name="T18" fmla="*/ 143 w 143"/>
                <a:gd name="T19" fmla="*/ 1277 h 1277"/>
                <a:gd name="T20" fmla="*/ 143 w 143"/>
                <a:gd name="T21" fmla="*/ 1266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3" h="1277">
                  <a:moveTo>
                    <a:pt x="143" y="1266"/>
                  </a:moveTo>
                  <a:cubicBezTo>
                    <a:pt x="143" y="1238"/>
                    <a:pt x="121" y="1215"/>
                    <a:pt x="93" y="1215"/>
                  </a:cubicBezTo>
                  <a:cubicBezTo>
                    <a:pt x="81" y="1215"/>
                    <a:pt x="81" y="1215"/>
                    <a:pt x="81" y="1215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1215"/>
                    <a:pt x="69" y="1215"/>
                    <a:pt x="69" y="1215"/>
                  </a:cubicBezTo>
                  <a:cubicBezTo>
                    <a:pt x="51" y="1215"/>
                    <a:pt x="51" y="1215"/>
                    <a:pt x="51" y="1215"/>
                  </a:cubicBezTo>
                  <a:cubicBezTo>
                    <a:pt x="23" y="1215"/>
                    <a:pt x="0" y="1238"/>
                    <a:pt x="0" y="1266"/>
                  </a:cubicBezTo>
                  <a:cubicBezTo>
                    <a:pt x="0" y="1277"/>
                    <a:pt x="0" y="1277"/>
                    <a:pt x="0" y="1277"/>
                  </a:cubicBezTo>
                  <a:cubicBezTo>
                    <a:pt x="143" y="1277"/>
                    <a:pt x="143" y="1277"/>
                    <a:pt x="143" y="1277"/>
                  </a:cubicBezTo>
                  <a:lnTo>
                    <a:pt x="143" y="1266"/>
                  </a:lnTo>
                  <a:close/>
                </a:path>
              </a:pathLst>
            </a:custGeom>
            <a:solidFill>
              <a:schemeClr val="tx2">
                <a:lumMod val="75000"/>
                <a:alpha val="4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/>
              <a:endParaRPr lang="en-US" sz="1799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64" name="Freeform 16"/>
            <p:cNvSpPr>
              <a:spLocks noEditPoints="1"/>
            </p:cNvSpPr>
            <p:nvPr/>
          </p:nvSpPr>
          <p:spPr bwMode="auto">
            <a:xfrm>
              <a:off x="9025966" y="2144438"/>
              <a:ext cx="571830" cy="611926"/>
            </a:xfrm>
            <a:custGeom>
              <a:avLst/>
              <a:gdLst>
                <a:gd name="T0" fmla="*/ 329 w 436"/>
                <a:gd name="T1" fmla="*/ 19 h 469"/>
                <a:gd name="T2" fmla="*/ 309 w 436"/>
                <a:gd name="T3" fmla="*/ 0 h 469"/>
                <a:gd name="T4" fmla="*/ 101 w 436"/>
                <a:gd name="T5" fmla="*/ 19 h 469"/>
                <a:gd name="T6" fmla="*/ 100 w 436"/>
                <a:gd name="T7" fmla="*/ 68 h 469"/>
                <a:gd name="T8" fmla="*/ 218 w 436"/>
                <a:gd name="T9" fmla="*/ 469 h 469"/>
                <a:gd name="T10" fmla="*/ 329 w 436"/>
                <a:gd name="T11" fmla="*/ 63 h 469"/>
                <a:gd name="T12" fmla="*/ 225 w 436"/>
                <a:gd name="T13" fmla="*/ 234 h 469"/>
                <a:gd name="T14" fmla="*/ 211 w 436"/>
                <a:gd name="T15" fmla="*/ 234 h 469"/>
                <a:gd name="T16" fmla="*/ 195 w 436"/>
                <a:gd name="T17" fmla="*/ 59 h 469"/>
                <a:gd name="T18" fmla="*/ 257 w 436"/>
                <a:gd name="T19" fmla="*/ 228 h 469"/>
                <a:gd name="T20" fmla="*/ 218 w 436"/>
                <a:gd name="T21" fmla="*/ 275 h 469"/>
                <a:gd name="T22" fmla="*/ 218 w 436"/>
                <a:gd name="T23" fmla="*/ 256 h 469"/>
                <a:gd name="T24" fmla="*/ 218 w 436"/>
                <a:gd name="T25" fmla="*/ 429 h 469"/>
                <a:gd name="T26" fmla="*/ 122 w 436"/>
                <a:gd name="T27" fmla="*/ 102 h 469"/>
                <a:gd name="T28" fmla="*/ 140 w 436"/>
                <a:gd name="T29" fmla="*/ 59 h 469"/>
                <a:gd name="T30" fmla="*/ 163 w 436"/>
                <a:gd name="T31" fmla="*/ 228 h 469"/>
                <a:gd name="T32" fmla="*/ 108 w 436"/>
                <a:gd name="T33" fmla="*/ 261 h 469"/>
                <a:gd name="T34" fmla="*/ 160 w 436"/>
                <a:gd name="T35" fmla="*/ 274 h 469"/>
                <a:gd name="T36" fmla="*/ 197 w 436"/>
                <a:gd name="T37" fmla="*/ 248 h 469"/>
                <a:gd name="T38" fmla="*/ 218 w 436"/>
                <a:gd name="T39" fmla="*/ 292 h 469"/>
                <a:gd name="T40" fmla="*/ 240 w 436"/>
                <a:gd name="T41" fmla="*/ 248 h 469"/>
                <a:gd name="T42" fmla="*/ 277 w 436"/>
                <a:gd name="T43" fmla="*/ 274 h 469"/>
                <a:gd name="T44" fmla="*/ 329 w 436"/>
                <a:gd name="T45" fmla="*/ 261 h 469"/>
                <a:gd name="T46" fmla="*/ 274 w 436"/>
                <a:gd name="T47" fmla="*/ 228 h 469"/>
                <a:gd name="T48" fmla="*/ 289 w 436"/>
                <a:gd name="T49" fmla="*/ 59 h 469"/>
                <a:gd name="T50" fmla="*/ 309 w 436"/>
                <a:gd name="T51" fmla="*/ 98 h 469"/>
                <a:gd name="T52" fmla="*/ 218 w 436"/>
                <a:gd name="T53" fmla="*/ 429 h 469"/>
                <a:gd name="T54" fmla="*/ 147 w 436"/>
                <a:gd name="T55" fmla="*/ 263 h 469"/>
                <a:gd name="T56" fmla="*/ 124 w 436"/>
                <a:gd name="T57" fmla="*/ 266 h 469"/>
                <a:gd name="T58" fmla="*/ 157 w 436"/>
                <a:gd name="T59" fmla="*/ 245 h 469"/>
                <a:gd name="T60" fmla="*/ 301 w 436"/>
                <a:gd name="T61" fmla="*/ 251 h 469"/>
                <a:gd name="T62" fmla="*/ 310 w 436"/>
                <a:gd name="T63" fmla="*/ 270 h 469"/>
                <a:gd name="T64" fmla="*/ 280 w 436"/>
                <a:gd name="T65" fmla="*/ 245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6" h="469">
                  <a:moveTo>
                    <a:pt x="329" y="63"/>
                  </a:moveTo>
                  <a:cubicBezTo>
                    <a:pt x="329" y="19"/>
                    <a:pt x="329" y="19"/>
                    <a:pt x="329" y="19"/>
                  </a:cubicBezTo>
                  <a:cubicBezTo>
                    <a:pt x="329" y="19"/>
                    <a:pt x="329" y="19"/>
                    <a:pt x="329" y="19"/>
                  </a:cubicBezTo>
                  <a:cubicBezTo>
                    <a:pt x="329" y="8"/>
                    <a:pt x="320" y="0"/>
                    <a:pt x="309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09" y="0"/>
                    <a:pt x="101" y="8"/>
                    <a:pt x="101" y="19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100" y="68"/>
                    <a:pt x="100" y="68"/>
                    <a:pt x="100" y="68"/>
                  </a:cubicBezTo>
                  <a:cubicBezTo>
                    <a:pt x="40" y="108"/>
                    <a:pt x="0" y="175"/>
                    <a:pt x="0" y="251"/>
                  </a:cubicBezTo>
                  <a:cubicBezTo>
                    <a:pt x="0" y="371"/>
                    <a:pt x="98" y="469"/>
                    <a:pt x="218" y="469"/>
                  </a:cubicBezTo>
                  <a:cubicBezTo>
                    <a:pt x="339" y="469"/>
                    <a:pt x="436" y="371"/>
                    <a:pt x="436" y="251"/>
                  </a:cubicBezTo>
                  <a:cubicBezTo>
                    <a:pt x="436" y="171"/>
                    <a:pt x="393" y="101"/>
                    <a:pt x="329" y="63"/>
                  </a:cubicBezTo>
                  <a:close/>
                  <a:moveTo>
                    <a:pt x="257" y="228"/>
                  </a:moveTo>
                  <a:cubicBezTo>
                    <a:pt x="246" y="229"/>
                    <a:pt x="235" y="231"/>
                    <a:pt x="225" y="234"/>
                  </a:cubicBezTo>
                  <a:cubicBezTo>
                    <a:pt x="223" y="235"/>
                    <a:pt x="221" y="236"/>
                    <a:pt x="218" y="237"/>
                  </a:cubicBezTo>
                  <a:cubicBezTo>
                    <a:pt x="216" y="236"/>
                    <a:pt x="214" y="235"/>
                    <a:pt x="211" y="234"/>
                  </a:cubicBezTo>
                  <a:cubicBezTo>
                    <a:pt x="202" y="231"/>
                    <a:pt x="191" y="229"/>
                    <a:pt x="180" y="228"/>
                  </a:cubicBezTo>
                  <a:cubicBezTo>
                    <a:pt x="191" y="185"/>
                    <a:pt x="194" y="92"/>
                    <a:pt x="195" y="59"/>
                  </a:cubicBezTo>
                  <a:cubicBezTo>
                    <a:pt x="242" y="59"/>
                    <a:pt x="242" y="59"/>
                    <a:pt x="242" y="59"/>
                  </a:cubicBezTo>
                  <a:cubicBezTo>
                    <a:pt x="243" y="92"/>
                    <a:pt x="246" y="185"/>
                    <a:pt x="257" y="228"/>
                  </a:cubicBezTo>
                  <a:close/>
                  <a:moveTo>
                    <a:pt x="234" y="267"/>
                  </a:moveTo>
                  <a:cubicBezTo>
                    <a:pt x="234" y="270"/>
                    <a:pt x="225" y="275"/>
                    <a:pt x="218" y="275"/>
                  </a:cubicBezTo>
                  <a:cubicBezTo>
                    <a:pt x="211" y="275"/>
                    <a:pt x="202" y="270"/>
                    <a:pt x="202" y="267"/>
                  </a:cubicBezTo>
                  <a:cubicBezTo>
                    <a:pt x="202" y="265"/>
                    <a:pt x="206" y="260"/>
                    <a:pt x="218" y="256"/>
                  </a:cubicBezTo>
                  <a:cubicBezTo>
                    <a:pt x="230" y="260"/>
                    <a:pt x="235" y="265"/>
                    <a:pt x="234" y="267"/>
                  </a:cubicBezTo>
                  <a:close/>
                  <a:moveTo>
                    <a:pt x="218" y="429"/>
                  </a:moveTo>
                  <a:cubicBezTo>
                    <a:pt x="120" y="429"/>
                    <a:pt x="40" y="349"/>
                    <a:pt x="40" y="251"/>
                  </a:cubicBezTo>
                  <a:cubicBezTo>
                    <a:pt x="40" y="191"/>
                    <a:pt x="71" y="135"/>
                    <a:pt x="122" y="102"/>
                  </a:cubicBezTo>
                  <a:cubicBezTo>
                    <a:pt x="134" y="94"/>
                    <a:pt x="140" y="82"/>
                    <a:pt x="140" y="68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78" y="59"/>
                    <a:pt x="178" y="59"/>
                    <a:pt x="178" y="59"/>
                  </a:cubicBezTo>
                  <a:cubicBezTo>
                    <a:pt x="177" y="98"/>
                    <a:pt x="172" y="191"/>
                    <a:pt x="163" y="228"/>
                  </a:cubicBezTo>
                  <a:cubicBezTo>
                    <a:pt x="150" y="229"/>
                    <a:pt x="138" y="231"/>
                    <a:pt x="128" y="237"/>
                  </a:cubicBezTo>
                  <a:cubicBezTo>
                    <a:pt x="117" y="242"/>
                    <a:pt x="110" y="251"/>
                    <a:pt x="108" y="261"/>
                  </a:cubicBezTo>
                  <a:cubicBezTo>
                    <a:pt x="105" y="270"/>
                    <a:pt x="109" y="280"/>
                    <a:pt x="119" y="285"/>
                  </a:cubicBezTo>
                  <a:cubicBezTo>
                    <a:pt x="128" y="290"/>
                    <a:pt x="145" y="291"/>
                    <a:pt x="160" y="274"/>
                  </a:cubicBezTo>
                  <a:cubicBezTo>
                    <a:pt x="166" y="268"/>
                    <a:pt x="171" y="257"/>
                    <a:pt x="175" y="245"/>
                  </a:cubicBezTo>
                  <a:cubicBezTo>
                    <a:pt x="182" y="245"/>
                    <a:pt x="190" y="246"/>
                    <a:pt x="197" y="248"/>
                  </a:cubicBezTo>
                  <a:cubicBezTo>
                    <a:pt x="186" y="255"/>
                    <a:pt x="185" y="264"/>
                    <a:pt x="185" y="268"/>
                  </a:cubicBezTo>
                  <a:cubicBezTo>
                    <a:pt x="186" y="280"/>
                    <a:pt x="201" y="292"/>
                    <a:pt x="218" y="292"/>
                  </a:cubicBezTo>
                  <a:cubicBezTo>
                    <a:pt x="235" y="292"/>
                    <a:pt x="250" y="280"/>
                    <a:pt x="251" y="268"/>
                  </a:cubicBezTo>
                  <a:cubicBezTo>
                    <a:pt x="252" y="264"/>
                    <a:pt x="250" y="255"/>
                    <a:pt x="240" y="248"/>
                  </a:cubicBezTo>
                  <a:cubicBezTo>
                    <a:pt x="247" y="246"/>
                    <a:pt x="254" y="245"/>
                    <a:pt x="262" y="245"/>
                  </a:cubicBezTo>
                  <a:cubicBezTo>
                    <a:pt x="266" y="257"/>
                    <a:pt x="271" y="268"/>
                    <a:pt x="277" y="274"/>
                  </a:cubicBezTo>
                  <a:cubicBezTo>
                    <a:pt x="292" y="291"/>
                    <a:pt x="309" y="290"/>
                    <a:pt x="318" y="285"/>
                  </a:cubicBezTo>
                  <a:cubicBezTo>
                    <a:pt x="327" y="280"/>
                    <a:pt x="332" y="270"/>
                    <a:pt x="329" y="261"/>
                  </a:cubicBezTo>
                  <a:cubicBezTo>
                    <a:pt x="326" y="251"/>
                    <a:pt x="319" y="242"/>
                    <a:pt x="309" y="237"/>
                  </a:cubicBezTo>
                  <a:cubicBezTo>
                    <a:pt x="299" y="231"/>
                    <a:pt x="287" y="229"/>
                    <a:pt x="274" y="228"/>
                  </a:cubicBezTo>
                  <a:cubicBezTo>
                    <a:pt x="264" y="191"/>
                    <a:pt x="260" y="99"/>
                    <a:pt x="259" y="59"/>
                  </a:cubicBezTo>
                  <a:cubicBezTo>
                    <a:pt x="289" y="59"/>
                    <a:pt x="289" y="59"/>
                    <a:pt x="289" y="59"/>
                  </a:cubicBezTo>
                  <a:cubicBezTo>
                    <a:pt x="289" y="63"/>
                    <a:pt x="289" y="63"/>
                    <a:pt x="289" y="63"/>
                  </a:cubicBezTo>
                  <a:cubicBezTo>
                    <a:pt x="289" y="77"/>
                    <a:pt x="297" y="90"/>
                    <a:pt x="309" y="98"/>
                  </a:cubicBezTo>
                  <a:cubicBezTo>
                    <a:pt x="363" y="130"/>
                    <a:pt x="396" y="188"/>
                    <a:pt x="396" y="251"/>
                  </a:cubicBezTo>
                  <a:cubicBezTo>
                    <a:pt x="396" y="349"/>
                    <a:pt x="316" y="429"/>
                    <a:pt x="218" y="429"/>
                  </a:cubicBezTo>
                  <a:close/>
                  <a:moveTo>
                    <a:pt x="157" y="245"/>
                  </a:moveTo>
                  <a:cubicBezTo>
                    <a:pt x="154" y="253"/>
                    <a:pt x="151" y="259"/>
                    <a:pt x="147" y="263"/>
                  </a:cubicBezTo>
                  <a:cubicBezTo>
                    <a:pt x="139" y="272"/>
                    <a:pt x="131" y="272"/>
                    <a:pt x="127" y="270"/>
                  </a:cubicBezTo>
                  <a:cubicBezTo>
                    <a:pt x="125" y="269"/>
                    <a:pt x="123" y="267"/>
                    <a:pt x="124" y="266"/>
                  </a:cubicBezTo>
                  <a:cubicBezTo>
                    <a:pt x="126" y="260"/>
                    <a:pt x="129" y="255"/>
                    <a:pt x="136" y="251"/>
                  </a:cubicBezTo>
                  <a:cubicBezTo>
                    <a:pt x="142" y="248"/>
                    <a:pt x="149" y="246"/>
                    <a:pt x="157" y="245"/>
                  </a:cubicBezTo>
                  <a:close/>
                  <a:moveTo>
                    <a:pt x="280" y="245"/>
                  </a:moveTo>
                  <a:cubicBezTo>
                    <a:pt x="287" y="246"/>
                    <a:pt x="295" y="248"/>
                    <a:pt x="301" y="251"/>
                  </a:cubicBezTo>
                  <a:cubicBezTo>
                    <a:pt x="307" y="255"/>
                    <a:pt x="311" y="260"/>
                    <a:pt x="313" y="266"/>
                  </a:cubicBezTo>
                  <a:cubicBezTo>
                    <a:pt x="313" y="267"/>
                    <a:pt x="312" y="269"/>
                    <a:pt x="310" y="270"/>
                  </a:cubicBezTo>
                  <a:cubicBezTo>
                    <a:pt x="306" y="272"/>
                    <a:pt x="298" y="272"/>
                    <a:pt x="289" y="263"/>
                  </a:cubicBezTo>
                  <a:cubicBezTo>
                    <a:pt x="286" y="259"/>
                    <a:pt x="282" y="253"/>
                    <a:pt x="280" y="245"/>
                  </a:cubicBezTo>
                  <a:close/>
                </a:path>
              </a:pathLst>
            </a:custGeom>
            <a:solidFill>
              <a:schemeClr val="tx2">
                <a:lumMod val="75000"/>
                <a:alpha val="4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/>
              <a:endParaRPr lang="en-US" sz="1799">
                <a:solidFill>
                  <a:srgbClr val="FFFFFF"/>
                </a:solidFill>
                <a:latin typeface="Open Sans Light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171076" y="-286590"/>
            <a:ext cx="571681" cy="2425113"/>
            <a:chOff x="9025966" y="330619"/>
            <a:chExt cx="571830" cy="2425745"/>
          </a:xfrm>
        </p:grpSpPr>
        <p:sp>
          <p:nvSpPr>
            <p:cNvPr id="66" name="Freeform 13"/>
            <p:cNvSpPr>
              <a:spLocks/>
            </p:cNvSpPr>
            <p:nvPr/>
          </p:nvSpPr>
          <p:spPr bwMode="auto">
            <a:xfrm>
              <a:off x="9156752" y="2077614"/>
              <a:ext cx="300712" cy="50596"/>
            </a:xfrm>
            <a:custGeom>
              <a:avLst/>
              <a:gdLst>
                <a:gd name="T0" fmla="*/ 20 w 229"/>
                <a:gd name="T1" fmla="*/ 39 h 39"/>
                <a:gd name="T2" fmla="*/ 209 w 229"/>
                <a:gd name="T3" fmla="*/ 39 h 39"/>
                <a:gd name="T4" fmla="*/ 229 w 229"/>
                <a:gd name="T5" fmla="*/ 20 h 39"/>
                <a:gd name="T6" fmla="*/ 209 w 229"/>
                <a:gd name="T7" fmla="*/ 0 h 39"/>
                <a:gd name="T8" fmla="*/ 20 w 229"/>
                <a:gd name="T9" fmla="*/ 0 h 39"/>
                <a:gd name="T10" fmla="*/ 0 w 229"/>
                <a:gd name="T11" fmla="*/ 20 h 39"/>
                <a:gd name="T12" fmla="*/ 20 w 229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39">
                  <a:moveTo>
                    <a:pt x="20" y="39"/>
                  </a:moveTo>
                  <a:cubicBezTo>
                    <a:pt x="209" y="39"/>
                    <a:pt x="209" y="39"/>
                    <a:pt x="209" y="39"/>
                  </a:cubicBezTo>
                  <a:cubicBezTo>
                    <a:pt x="220" y="39"/>
                    <a:pt x="229" y="30"/>
                    <a:pt x="229" y="20"/>
                  </a:cubicBezTo>
                  <a:cubicBezTo>
                    <a:pt x="229" y="9"/>
                    <a:pt x="220" y="0"/>
                    <a:pt x="20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0"/>
                    <a:pt x="9" y="39"/>
                    <a:pt x="20" y="39"/>
                  </a:cubicBezTo>
                  <a:close/>
                </a:path>
              </a:pathLst>
            </a:custGeom>
            <a:solidFill>
              <a:schemeClr val="tx2">
                <a:lumMod val="75000"/>
                <a:alpha val="4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/>
              <a:endParaRPr lang="en-US" sz="1799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67" name="Freeform 14"/>
            <p:cNvSpPr>
              <a:spLocks/>
            </p:cNvSpPr>
            <p:nvPr/>
          </p:nvSpPr>
          <p:spPr bwMode="auto">
            <a:xfrm>
              <a:off x="9156752" y="2010789"/>
              <a:ext cx="300712" cy="52506"/>
            </a:xfrm>
            <a:custGeom>
              <a:avLst/>
              <a:gdLst>
                <a:gd name="T0" fmla="*/ 20 w 229"/>
                <a:gd name="T1" fmla="*/ 40 h 40"/>
                <a:gd name="T2" fmla="*/ 209 w 229"/>
                <a:gd name="T3" fmla="*/ 40 h 40"/>
                <a:gd name="T4" fmla="*/ 229 w 229"/>
                <a:gd name="T5" fmla="*/ 20 h 40"/>
                <a:gd name="T6" fmla="*/ 209 w 229"/>
                <a:gd name="T7" fmla="*/ 0 h 40"/>
                <a:gd name="T8" fmla="*/ 20 w 229"/>
                <a:gd name="T9" fmla="*/ 0 h 40"/>
                <a:gd name="T10" fmla="*/ 0 w 229"/>
                <a:gd name="T11" fmla="*/ 20 h 40"/>
                <a:gd name="T12" fmla="*/ 20 w 229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40">
                  <a:moveTo>
                    <a:pt x="20" y="40"/>
                  </a:moveTo>
                  <a:cubicBezTo>
                    <a:pt x="209" y="40"/>
                    <a:pt x="209" y="40"/>
                    <a:pt x="209" y="40"/>
                  </a:cubicBezTo>
                  <a:cubicBezTo>
                    <a:pt x="220" y="40"/>
                    <a:pt x="229" y="31"/>
                    <a:pt x="229" y="20"/>
                  </a:cubicBezTo>
                  <a:cubicBezTo>
                    <a:pt x="229" y="9"/>
                    <a:pt x="220" y="0"/>
                    <a:pt x="20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lose/>
                </a:path>
              </a:pathLst>
            </a:custGeom>
            <a:solidFill>
              <a:schemeClr val="tx2">
                <a:lumMod val="75000"/>
                <a:alpha val="4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/>
              <a:endParaRPr lang="en-US" sz="1799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68" name="Freeform 15"/>
            <p:cNvSpPr>
              <a:spLocks/>
            </p:cNvSpPr>
            <p:nvPr/>
          </p:nvSpPr>
          <p:spPr bwMode="auto">
            <a:xfrm>
              <a:off x="9214030" y="330619"/>
              <a:ext cx="187110" cy="1664895"/>
            </a:xfrm>
            <a:custGeom>
              <a:avLst/>
              <a:gdLst>
                <a:gd name="T0" fmla="*/ 143 w 143"/>
                <a:gd name="T1" fmla="*/ 1266 h 1277"/>
                <a:gd name="T2" fmla="*/ 93 w 143"/>
                <a:gd name="T3" fmla="*/ 1215 h 1277"/>
                <a:gd name="T4" fmla="*/ 81 w 143"/>
                <a:gd name="T5" fmla="*/ 1215 h 1277"/>
                <a:gd name="T6" fmla="*/ 81 w 143"/>
                <a:gd name="T7" fmla="*/ 0 h 1277"/>
                <a:gd name="T8" fmla="*/ 69 w 143"/>
                <a:gd name="T9" fmla="*/ 0 h 1277"/>
                <a:gd name="T10" fmla="*/ 69 w 143"/>
                <a:gd name="T11" fmla="*/ 1215 h 1277"/>
                <a:gd name="T12" fmla="*/ 51 w 143"/>
                <a:gd name="T13" fmla="*/ 1215 h 1277"/>
                <a:gd name="T14" fmla="*/ 0 w 143"/>
                <a:gd name="T15" fmla="*/ 1266 h 1277"/>
                <a:gd name="T16" fmla="*/ 0 w 143"/>
                <a:gd name="T17" fmla="*/ 1277 h 1277"/>
                <a:gd name="T18" fmla="*/ 143 w 143"/>
                <a:gd name="T19" fmla="*/ 1277 h 1277"/>
                <a:gd name="T20" fmla="*/ 143 w 143"/>
                <a:gd name="T21" fmla="*/ 1266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3" h="1277">
                  <a:moveTo>
                    <a:pt x="143" y="1266"/>
                  </a:moveTo>
                  <a:cubicBezTo>
                    <a:pt x="143" y="1238"/>
                    <a:pt x="121" y="1215"/>
                    <a:pt x="93" y="1215"/>
                  </a:cubicBezTo>
                  <a:cubicBezTo>
                    <a:pt x="81" y="1215"/>
                    <a:pt x="81" y="1215"/>
                    <a:pt x="81" y="1215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1215"/>
                    <a:pt x="69" y="1215"/>
                    <a:pt x="69" y="1215"/>
                  </a:cubicBezTo>
                  <a:cubicBezTo>
                    <a:pt x="51" y="1215"/>
                    <a:pt x="51" y="1215"/>
                    <a:pt x="51" y="1215"/>
                  </a:cubicBezTo>
                  <a:cubicBezTo>
                    <a:pt x="23" y="1215"/>
                    <a:pt x="0" y="1238"/>
                    <a:pt x="0" y="1266"/>
                  </a:cubicBezTo>
                  <a:cubicBezTo>
                    <a:pt x="0" y="1277"/>
                    <a:pt x="0" y="1277"/>
                    <a:pt x="0" y="1277"/>
                  </a:cubicBezTo>
                  <a:cubicBezTo>
                    <a:pt x="143" y="1277"/>
                    <a:pt x="143" y="1277"/>
                    <a:pt x="143" y="1277"/>
                  </a:cubicBezTo>
                  <a:lnTo>
                    <a:pt x="143" y="1266"/>
                  </a:lnTo>
                  <a:close/>
                </a:path>
              </a:pathLst>
            </a:custGeom>
            <a:solidFill>
              <a:schemeClr val="tx2">
                <a:lumMod val="75000"/>
                <a:alpha val="4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/>
              <a:endParaRPr lang="en-US" sz="1799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69" name="Freeform 16"/>
            <p:cNvSpPr>
              <a:spLocks noEditPoints="1"/>
            </p:cNvSpPr>
            <p:nvPr/>
          </p:nvSpPr>
          <p:spPr bwMode="auto">
            <a:xfrm>
              <a:off x="9025966" y="2144438"/>
              <a:ext cx="571830" cy="611926"/>
            </a:xfrm>
            <a:custGeom>
              <a:avLst/>
              <a:gdLst>
                <a:gd name="T0" fmla="*/ 329 w 436"/>
                <a:gd name="T1" fmla="*/ 19 h 469"/>
                <a:gd name="T2" fmla="*/ 309 w 436"/>
                <a:gd name="T3" fmla="*/ 0 h 469"/>
                <a:gd name="T4" fmla="*/ 101 w 436"/>
                <a:gd name="T5" fmla="*/ 19 h 469"/>
                <a:gd name="T6" fmla="*/ 100 w 436"/>
                <a:gd name="T7" fmla="*/ 68 h 469"/>
                <a:gd name="T8" fmla="*/ 218 w 436"/>
                <a:gd name="T9" fmla="*/ 469 h 469"/>
                <a:gd name="T10" fmla="*/ 329 w 436"/>
                <a:gd name="T11" fmla="*/ 63 h 469"/>
                <a:gd name="T12" fmla="*/ 225 w 436"/>
                <a:gd name="T13" fmla="*/ 234 h 469"/>
                <a:gd name="T14" fmla="*/ 211 w 436"/>
                <a:gd name="T15" fmla="*/ 234 h 469"/>
                <a:gd name="T16" fmla="*/ 195 w 436"/>
                <a:gd name="T17" fmla="*/ 59 h 469"/>
                <a:gd name="T18" fmla="*/ 257 w 436"/>
                <a:gd name="T19" fmla="*/ 228 h 469"/>
                <a:gd name="T20" fmla="*/ 218 w 436"/>
                <a:gd name="T21" fmla="*/ 275 h 469"/>
                <a:gd name="T22" fmla="*/ 218 w 436"/>
                <a:gd name="T23" fmla="*/ 256 h 469"/>
                <a:gd name="T24" fmla="*/ 218 w 436"/>
                <a:gd name="T25" fmla="*/ 429 h 469"/>
                <a:gd name="T26" fmla="*/ 122 w 436"/>
                <a:gd name="T27" fmla="*/ 102 h 469"/>
                <a:gd name="T28" fmla="*/ 140 w 436"/>
                <a:gd name="T29" fmla="*/ 59 h 469"/>
                <a:gd name="T30" fmla="*/ 163 w 436"/>
                <a:gd name="T31" fmla="*/ 228 h 469"/>
                <a:gd name="T32" fmla="*/ 108 w 436"/>
                <a:gd name="T33" fmla="*/ 261 h 469"/>
                <a:gd name="T34" fmla="*/ 160 w 436"/>
                <a:gd name="T35" fmla="*/ 274 h 469"/>
                <a:gd name="T36" fmla="*/ 197 w 436"/>
                <a:gd name="T37" fmla="*/ 248 h 469"/>
                <a:gd name="T38" fmla="*/ 218 w 436"/>
                <a:gd name="T39" fmla="*/ 292 h 469"/>
                <a:gd name="T40" fmla="*/ 240 w 436"/>
                <a:gd name="T41" fmla="*/ 248 h 469"/>
                <a:gd name="T42" fmla="*/ 277 w 436"/>
                <a:gd name="T43" fmla="*/ 274 h 469"/>
                <a:gd name="T44" fmla="*/ 329 w 436"/>
                <a:gd name="T45" fmla="*/ 261 h 469"/>
                <a:gd name="T46" fmla="*/ 274 w 436"/>
                <a:gd name="T47" fmla="*/ 228 h 469"/>
                <a:gd name="T48" fmla="*/ 289 w 436"/>
                <a:gd name="T49" fmla="*/ 59 h 469"/>
                <a:gd name="T50" fmla="*/ 309 w 436"/>
                <a:gd name="T51" fmla="*/ 98 h 469"/>
                <a:gd name="T52" fmla="*/ 218 w 436"/>
                <a:gd name="T53" fmla="*/ 429 h 469"/>
                <a:gd name="T54" fmla="*/ 147 w 436"/>
                <a:gd name="T55" fmla="*/ 263 h 469"/>
                <a:gd name="T56" fmla="*/ 124 w 436"/>
                <a:gd name="T57" fmla="*/ 266 h 469"/>
                <a:gd name="T58" fmla="*/ 157 w 436"/>
                <a:gd name="T59" fmla="*/ 245 h 469"/>
                <a:gd name="T60" fmla="*/ 301 w 436"/>
                <a:gd name="T61" fmla="*/ 251 h 469"/>
                <a:gd name="T62" fmla="*/ 310 w 436"/>
                <a:gd name="T63" fmla="*/ 270 h 469"/>
                <a:gd name="T64" fmla="*/ 280 w 436"/>
                <a:gd name="T65" fmla="*/ 245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6" h="469">
                  <a:moveTo>
                    <a:pt x="329" y="63"/>
                  </a:moveTo>
                  <a:cubicBezTo>
                    <a:pt x="329" y="19"/>
                    <a:pt x="329" y="19"/>
                    <a:pt x="329" y="19"/>
                  </a:cubicBezTo>
                  <a:cubicBezTo>
                    <a:pt x="329" y="19"/>
                    <a:pt x="329" y="19"/>
                    <a:pt x="329" y="19"/>
                  </a:cubicBezTo>
                  <a:cubicBezTo>
                    <a:pt x="329" y="8"/>
                    <a:pt x="320" y="0"/>
                    <a:pt x="309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09" y="0"/>
                    <a:pt x="101" y="8"/>
                    <a:pt x="101" y="19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100" y="68"/>
                    <a:pt x="100" y="68"/>
                    <a:pt x="100" y="68"/>
                  </a:cubicBezTo>
                  <a:cubicBezTo>
                    <a:pt x="40" y="108"/>
                    <a:pt x="0" y="175"/>
                    <a:pt x="0" y="251"/>
                  </a:cubicBezTo>
                  <a:cubicBezTo>
                    <a:pt x="0" y="371"/>
                    <a:pt x="98" y="469"/>
                    <a:pt x="218" y="469"/>
                  </a:cubicBezTo>
                  <a:cubicBezTo>
                    <a:pt x="339" y="469"/>
                    <a:pt x="436" y="371"/>
                    <a:pt x="436" y="251"/>
                  </a:cubicBezTo>
                  <a:cubicBezTo>
                    <a:pt x="436" y="171"/>
                    <a:pt x="393" y="101"/>
                    <a:pt x="329" y="63"/>
                  </a:cubicBezTo>
                  <a:close/>
                  <a:moveTo>
                    <a:pt x="257" y="228"/>
                  </a:moveTo>
                  <a:cubicBezTo>
                    <a:pt x="246" y="229"/>
                    <a:pt x="235" y="231"/>
                    <a:pt x="225" y="234"/>
                  </a:cubicBezTo>
                  <a:cubicBezTo>
                    <a:pt x="223" y="235"/>
                    <a:pt x="221" y="236"/>
                    <a:pt x="218" y="237"/>
                  </a:cubicBezTo>
                  <a:cubicBezTo>
                    <a:pt x="216" y="236"/>
                    <a:pt x="214" y="235"/>
                    <a:pt x="211" y="234"/>
                  </a:cubicBezTo>
                  <a:cubicBezTo>
                    <a:pt x="202" y="231"/>
                    <a:pt x="191" y="229"/>
                    <a:pt x="180" y="228"/>
                  </a:cubicBezTo>
                  <a:cubicBezTo>
                    <a:pt x="191" y="185"/>
                    <a:pt x="194" y="92"/>
                    <a:pt x="195" y="59"/>
                  </a:cubicBezTo>
                  <a:cubicBezTo>
                    <a:pt x="242" y="59"/>
                    <a:pt x="242" y="59"/>
                    <a:pt x="242" y="59"/>
                  </a:cubicBezTo>
                  <a:cubicBezTo>
                    <a:pt x="243" y="92"/>
                    <a:pt x="246" y="185"/>
                    <a:pt x="257" y="228"/>
                  </a:cubicBezTo>
                  <a:close/>
                  <a:moveTo>
                    <a:pt x="234" y="267"/>
                  </a:moveTo>
                  <a:cubicBezTo>
                    <a:pt x="234" y="270"/>
                    <a:pt x="225" y="275"/>
                    <a:pt x="218" y="275"/>
                  </a:cubicBezTo>
                  <a:cubicBezTo>
                    <a:pt x="211" y="275"/>
                    <a:pt x="202" y="270"/>
                    <a:pt x="202" y="267"/>
                  </a:cubicBezTo>
                  <a:cubicBezTo>
                    <a:pt x="202" y="265"/>
                    <a:pt x="206" y="260"/>
                    <a:pt x="218" y="256"/>
                  </a:cubicBezTo>
                  <a:cubicBezTo>
                    <a:pt x="230" y="260"/>
                    <a:pt x="235" y="265"/>
                    <a:pt x="234" y="267"/>
                  </a:cubicBezTo>
                  <a:close/>
                  <a:moveTo>
                    <a:pt x="218" y="429"/>
                  </a:moveTo>
                  <a:cubicBezTo>
                    <a:pt x="120" y="429"/>
                    <a:pt x="40" y="349"/>
                    <a:pt x="40" y="251"/>
                  </a:cubicBezTo>
                  <a:cubicBezTo>
                    <a:pt x="40" y="191"/>
                    <a:pt x="71" y="135"/>
                    <a:pt x="122" y="102"/>
                  </a:cubicBezTo>
                  <a:cubicBezTo>
                    <a:pt x="134" y="94"/>
                    <a:pt x="140" y="82"/>
                    <a:pt x="140" y="68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78" y="59"/>
                    <a:pt x="178" y="59"/>
                    <a:pt x="178" y="59"/>
                  </a:cubicBezTo>
                  <a:cubicBezTo>
                    <a:pt x="177" y="98"/>
                    <a:pt x="172" y="191"/>
                    <a:pt x="163" y="228"/>
                  </a:cubicBezTo>
                  <a:cubicBezTo>
                    <a:pt x="150" y="229"/>
                    <a:pt x="138" y="231"/>
                    <a:pt x="128" y="237"/>
                  </a:cubicBezTo>
                  <a:cubicBezTo>
                    <a:pt x="117" y="242"/>
                    <a:pt x="110" y="251"/>
                    <a:pt x="108" y="261"/>
                  </a:cubicBezTo>
                  <a:cubicBezTo>
                    <a:pt x="105" y="270"/>
                    <a:pt x="109" y="280"/>
                    <a:pt x="119" y="285"/>
                  </a:cubicBezTo>
                  <a:cubicBezTo>
                    <a:pt x="128" y="290"/>
                    <a:pt x="145" y="291"/>
                    <a:pt x="160" y="274"/>
                  </a:cubicBezTo>
                  <a:cubicBezTo>
                    <a:pt x="166" y="268"/>
                    <a:pt x="171" y="257"/>
                    <a:pt x="175" y="245"/>
                  </a:cubicBezTo>
                  <a:cubicBezTo>
                    <a:pt x="182" y="245"/>
                    <a:pt x="190" y="246"/>
                    <a:pt x="197" y="248"/>
                  </a:cubicBezTo>
                  <a:cubicBezTo>
                    <a:pt x="186" y="255"/>
                    <a:pt x="185" y="264"/>
                    <a:pt x="185" y="268"/>
                  </a:cubicBezTo>
                  <a:cubicBezTo>
                    <a:pt x="186" y="280"/>
                    <a:pt x="201" y="292"/>
                    <a:pt x="218" y="292"/>
                  </a:cubicBezTo>
                  <a:cubicBezTo>
                    <a:pt x="235" y="292"/>
                    <a:pt x="250" y="280"/>
                    <a:pt x="251" y="268"/>
                  </a:cubicBezTo>
                  <a:cubicBezTo>
                    <a:pt x="252" y="264"/>
                    <a:pt x="250" y="255"/>
                    <a:pt x="240" y="248"/>
                  </a:cubicBezTo>
                  <a:cubicBezTo>
                    <a:pt x="247" y="246"/>
                    <a:pt x="254" y="245"/>
                    <a:pt x="262" y="245"/>
                  </a:cubicBezTo>
                  <a:cubicBezTo>
                    <a:pt x="266" y="257"/>
                    <a:pt x="271" y="268"/>
                    <a:pt x="277" y="274"/>
                  </a:cubicBezTo>
                  <a:cubicBezTo>
                    <a:pt x="292" y="291"/>
                    <a:pt x="309" y="290"/>
                    <a:pt x="318" y="285"/>
                  </a:cubicBezTo>
                  <a:cubicBezTo>
                    <a:pt x="327" y="280"/>
                    <a:pt x="332" y="270"/>
                    <a:pt x="329" y="261"/>
                  </a:cubicBezTo>
                  <a:cubicBezTo>
                    <a:pt x="326" y="251"/>
                    <a:pt x="319" y="242"/>
                    <a:pt x="309" y="237"/>
                  </a:cubicBezTo>
                  <a:cubicBezTo>
                    <a:pt x="299" y="231"/>
                    <a:pt x="287" y="229"/>
                    <a:pt x="274" y="228"/>
                  </a:cubicBezTo>
                  <a:cubicBezTo>
                    <a:pt x="264" y="191"/>
                    <a:pt x="260" y="99"/>
                    <a:pt x="259" y="59"/>
                  </a:cubicBezTo>
                  <a:cubicBezTo>
                    <a:pt x="289" y="59"/>
                    <a:pt x="289" y="59"/>
                    <a:pt x="289" y="59"/>
                  </a:cubicBezTo>
                  <a:cubicBezTo>
                    <a:pt x="289" y="63"/>
                    <a:pt x="289" y="63"/>
                    <a:pt x="289" y="63"/>
                  </a:cubicBezTo>
                  <a:cubicBezTo>
                    <a:pt x="289" y="77"/>
                    <a:pt x="297" y="90"/>
                    <a:pt x="309" y="98"/>
                  </a:cubicBezTo>
                  <a:cubicBezTo>
                    <a:pt x="363" y="130"/>
                    <a:pt x="396" y="188"/>
                    <a:pt x="396" y="251"/>
                  </a:cubicBezTo>
                  <a:cubicBezTo>
                    <a:pt x="396" y="349"/>
                    <a:pt x="316" y="429"/>
                    <a:pt x="218" y="429"/>
                  </a:cubicBezTo>
                  <a:close/>
                  <a:moveTo>
                    <a:pt x="157" y="245"/>
                  </a:moveTo>
                  <a:cubicBezTo>
                    <a:pt x="154" y="253"/>
                    <a:pt x="151" y="259"/>
                    <a:pt x="147" y="263"/>
                  </a:cubicBezTo>
                  <a:cubicBezTo>
                    <a:pt x="139" y="272"/>
                    <a:pt x="131" y="272"/>
                    <a:pt x="127" y="270"/>
                  </a:cubicBezTo>
                  <a:cubicBezTo>
                    <a:pt x="125" y="269"/>
                    <a:pt x="123" y="267"/>
                    <a:pt x="124" y="266"/>
                  </a:cubicBezTo>
                  <a:cubicBezTo>
                    <a:pt x="126" y="260"/>
                    <a:pt x="129" y="255"/>
                    <a:pt x="136" y="251"/>
                  </a:cubicBezTo>
                  <a:cubicBezTo>
                    <a:pt x="142" y="248"/>
                    <a:pt x="149" y="246"/>
                    <a:pt x="157" y="245"/>
                  </a:cubicBezTo>
                  <a:close/>
                  <a:moveTo>
                    <a:pt x="280" y="245"/>
                  </a:moveTo>
                  <a:cubicBezTo>
                    <a:pt x="287" y="246"/>
                    <a:pt x="295" y="248"/>
                    <a:pt x="301" y="251"/>
                  </a:cubicBezTo>
                  <a:cubicBezTo>
                    <a:pt x="307" y="255"/>
                    <a:pt x="311" y="260"/>
                    <a:pt x="313" y="266"/>
                  </a:cubicBezTo>
                  <a:cubicBezTo>
                    <a:pt x="313" y="267"/>
                    <a:pt x="312" y="269"/>
                    <a:pt x="310" y="270"/>
                  </a:cubicBezTo>
                  <a:cubicBezTo>
                    <a:pt x="306" y="272"/>
                    <a:pt x="298" y="272"/>
                    <a:pt x="289" y="263"/>
                  </a:cubicBezTo>
                  <a:cubicBezTo>
                    <a:pt x="286" y="259"/>
                    <a:pt x="282" y="253"/>
                    <a:pt x="280" y="245"/>
                  </a:cubicBezTo>
                  <a:close/>
                </a:path>
              </a:pathLst>
            </a:custGeom>
            <a:solidFill>
              <a:schemeClr val="tx2">
                <a:lumMod val="75000"/>
                <a:alpha val="4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/>
              <a:endParaRPr lang="en-US" sz="1799">
                <a:solidFill>
                  <a:srgbClr val="FFFFFF"/>
                </a:solidFill>
                <a:latin typeface="Open Sans Light"/>
              </a:endParaRP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D964DE17-5D01-4767-BCC4-C496959B8FD7}"/>
              </a:ext>
            </a:extLst>
          </p:cNvPr>
          <p:cNvSpPr txBox="1"/>
          <p:nvPr/>
        </p:nvSpPr>
        <p:spPr>
          <a:xfrm>
            <a:off x="2724249" y="3485702"/>
            <a:ext cx="6978936" cy="1888068"/>
          </a:xfrm>
          <a:prstGeom prst="rect">
            <a:avLst/>
          </a:prstGeom>
          <a:noFill/>
        </p:spPr>
        <p:txBody>
          <a:bodyPr wrap="none" lIns="117208" tIns="58604" rIns="117208" bIns="58604" rtlCol="0">
            <a:spAutoFit/>
          </a:bodyPr>
          <a:lstStyle/>
          <a:p>
            <a:pPr algn="ctr"/>
            <a:r>
              <a:rPr lang="ar-SA" sz="2800" dirty="0">
                <a:solidFill>
                  <a:prstClr val="white"/>
                </a:solidFill>
                <a:latin typeface="Helvetica Neue W23 for SKY Reg" panose="020B0604020202020204" pitchFamily="34" charset="-78"/>
                <a:ea typeface="Open Sans Extrabold" panose="020B0906030804020204" pitchFamily="34" charset="0"/>
                <a:cs typeface="Helvetica Neue W23 for SKY Reg" panose="020B0604020202020204" pitchFamily="34" charset="-78"/>
              </a:rPr>
              <a:t>و الله ولي التوفيق</a:t>
            </a:r>
          </a:p>
          <a:p>
            <a:pPr algn="ctr"/>
            <a:r>
              <a:rPr lang="ar-SA" sz="2800" dirty="0">
                <a:solidFill>
                  <a:prstClr val="white"/>
                </a:solidFill>
                <a:latin typeface="Helvetica Neue W23 for SKY Reg" panose="020B0604020202020204" pitchFamily="34" charset="-78"/>
                <a:ea typeface="Open Sans Extrabold" panose="020B0906030804020204" pitchFamily="34" charset="0"/>
                <a:cs typeface="Helvetica Neue W23 for SKY Reg" panose="020B0604020202020204" pitchFamily="34" charset="-78"/>
              </a:rPr>
              <a:t>مجموعة علي ردة الله الصاعدي و </a:t>
            </a:r>
            <a:r>
              <a:rPr lang="ar-SA" sz="2800" dirty="0" err="1">
                <a:solidFill>
                  <a:prstClr val="white"/>
                </a:solidFill>
                <a:latin typeface="Helvetica Neue W23 for SKY Reg" panose="020B0604020202020204" pitchFamily="34" charset="-78"/>
                <a:ea typeface="Open Sans Extrabold" panose="020B0906030804020204" pitchFamily="34" charset="0"/>
                <a:cs typeface="Helvetica Neue W23 for SKY Reg" panose="020B0604020202020204" pitchFamily="34" charset="-78"/>
              </a:rPr>
              <a:t>شركاة</a:t>
            </a:r>
            <a:r>
              <a:rPr lang="ar-SA" sz="2800" dirty="0">
                <a:solidFill>
                  <a:prstClr val="white"/>
                </a:solidFill>
                <a:latin typeface="Helvetica Neue W23 for SKY Reg" panose="020B0604020202020204" pitchFamily="34" charset="-78"/>
                <a:ea typeface="Open Sans Extrabold" panose="020B0906030804020204" pitchFamily="34" charset="0"/>
                <a:cs typeface="Helvetica Neue W23 for SKY Reg" panose="020B0604020202020204" pitchFamily="34" charset="-78"/>
              </a:rPr>
              <a:t> محدودة المسؤولية</a:t>
            </a:r>
          </a:p>
          <a:p>
            <a:pPr algn="ctr"/>
            <a:r>
              <a:rPr lang="ar-SA" sz="2800" dirty="0">
                <a:solidFill>
                  <a:prstClr val="white"/>
                </a:solidFill>
                <a:latin typeface="Helvetica Neue W23 for SKY Reg" panose="020B0604020202020204" pitchFamily="34" charset="-78"/>
                <a:ea typeface="Open Sans Extrabold" panose="020B0906030804020204" pitchFamily="34" charset="0"/>
                <a:cs typeface="Helvetica Neue W23 for SKY Reg" panose="020B0604020202020204" pitchFamily="34" charset="-78"/>
              </a:rPr>
              <a:t>المملكة العربية السعودية – مكة المكرمة</a:t>
            </a:r>
          </a:p>
          <a:p>
            <a:pPr algn="ctr" defTabSz="1172078" rtl="0"/>
            <a:endParaRPr lang="ar-EG" sz="3100" dirty="0">
              <a:solidFill>
                <a:prstClr val="white"/>
              </a:solidFill>
              <a:latin typeface="Helvetica Neue W23 for SKY Reg" panose="020B0604020202020204" pitchFamily="34" charset="-78"/>
              <a:ea typeface="Open Sans Extrabold" panose="020B0906030804020204" pitchFamily="34" charset="0"/>
              <a:cs typeface="Helvetica Neue W23 for SKY Reg" panose="020B0604020202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8636195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"/>
                            </p:stCondLst>
                            <p:childTnLst>
                              <p:par>
                                <p:cTn id="5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5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25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750"/>
                            </p:stCondLst>
                            <p:childTnLst>
                              <p:par>
                                <p:cTn id="65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7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SA" b="1" dirty="0"/>
              <a:t>توطئة: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 rtl="0"/>
            <a:fld id="{A010D1D2-A5C5-4520-877C-7F28899EB247}" type="slidenum">
              <a:rPr lang="en-US">
                <a:solidFill>
                  <a:srgbClr val="FFFFFF"/>
                </a:solidFill>
                <a:latin typeface="Open Sans Light"/>
              </a:rPr>
              <a:pPr defTabSz="914126" rtl="0"/>
              <a:t>2</a:t>
            </a:fld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23851" y="1528355"/>
            <a:ext cx="94183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72078"/>
            <a:r>
              <a:rPr lang="ar-SA" sz="2800" dirty="0" err="1">
                <a:ea typeface="Times New Roman"/>
              </a:rPr>
              <a:t>حوكمة</a:t>
            </a:r>
            <a:r>
              <a:rPr lang="ar-SA" sz="2800" dirty="0">
                <a:ea typeface="Times New Roman"/>
              </a:rPr>
              <a:t> الشركات</a:t>
            </a:r>
            <a:r>
              <a:rPr lang="ar-JO" sz="2800" dirty="0">
                <a:ea typeface="Times New Roman"/>
              </a:rPr>
              <a:t> تعتبر</a:t>
            </a:r>
            <a:r>
              <a:rPr lang="ar-SA" sz="2800" dirty="0">
                <a:ea typeface="Times New Roman"/>
              </a:rPr>
              <a:t> الوسيلة المهمة التي تمكن المجتمع من التأكد من أن ادارة الشركات تسير في طريق صحيح  ضماناً لحماية أموال المستثمرين </a:t>
            </a:r>
            <a:r>
              <a:rPr lang="ar-SA" sz="2800" dirty="0" err="1">
                <a:ea typeface="Times New Roman"/>
              </a:rPr>
              <a:t>والمقرضين </a:t>
            </a:r>
            <a:r>
              <a:rPr lang="ar-SA" sz="2800" dirty="0">
                <a:ea typeface="Times New Roman"/>
              </a:rPr>
              <a:t>(الدائنين</a:t>
            </a:r>
            <a:r>
              <a:rPr lang="ar-SA" sz="2800" dirty="0" err="1">
                <a:ea typeface="Times New Roman"/>
              </a:rPr>
              <a:t>) </a:t>
            </a:r>
            <a:r>
              <a:rPr lang="ar-SA" sz="2800" dirty="0">
                <a:ea typeface="Times New Roman"/>
              </a:rPr>
              <a:t>، اضافة الى الحد من تغلغل الفساد وسوء الإدارة </a:t>
            </a:r>
            <a:r>
              <a:rPr lang="ar-JO" sz="2800" dirty="0" err="1">
                <a:ea typeface="Times New Roman"/>
              </a:rPr>
              <a:t>.</a:t>
            </a:r>
            <a:endParaRPr lang="en-US" sz="2800" b="1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35" name="TextBox 21"/>
          <p:cNvSpPr txBox="1"/>
          <p:nvPr/>
        </p:nvSpPr>
        <p:spPr>
          <a:xfrm>
            <a:off x="1175657" y="3709852"/>
            <a:ext cx="940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r-EG" sz="2400" dirty="0">
                <a:ea typeface="Times New Roman"/>
                <a:cs typeface="Simplified Arabic"/>
              </a:rPr>
              <a:t>تشعبت </a:t>
            </a:r>
            <a:r>
              <a:rPr lang="ar-SA" sz="2400" dirty="0">
                <a:ea typeface="Times New Roman"/>
                <a:cs typeface="Simplified Arabic"/>
              </a:rPr>
              <a:t>الآراء </a:t>
            </a:r>
            <a:r>
              <a:rPr lang="ar-EG" sz="2400" dirty="0">
                <a:ea typeface="Times New Roman"/>
                <a:cs typeface="Simplified Arabic"/>
              </a:rPr>
              <a:t>وت</a:t>
            </a:r>
            <a:r>
              <a:rPr lang="ar-SA" sz="2400" dirty="0">
                <a:ea typeface="Times New Roman"/>
                <a:cs typeface="Simplified Arabic"/>
              </a:rPr>
              <a:t>باينت</a:t>
            </a:r>
            <a:r>
              <a:rPr lang="ar-EG" sz="2400" dirty="0">
                <a:ea typeface="Times New Roman"/>
                <a:cs typeface="Simplified Arabic"/>
              </a:rPr>
              <a:t> التعريفات في تحديد مفهوم </a:t>
            </a:r>
            <a:r>
              <a:rPr lang="ar-JO" sz="2400" dirty="0" err="1">
                <a:ea typeface="Times New Roman"/>
                <a:cs typeface="Simplified Arabic"/>
              </a:rPr>
              <a:t>حوكمة</a:t>
            </a:r>
            <a:r>
              <a:rPr lang="ar-JO" sz="2400" dirty="0">
                <a:ea typeface="Times New Roman"/>
                <a:cs typeface="Simplified Arabic"/>
              </a:rPr>
              <a:t> الشركات </a:t>
            </a:r>
            <a:r>
              <a:rPr lang="ar-SA" sz="2400" dirty="0">
                <a:ea typeface="Times New Roman"/>
                <a:cs typeface="Simplified Arabic"/>
              </a:rPr>
              <a:t>كما سيعرض لاحقا</a:t>
            </a:r>
            <a:r>
              <a:rPr lang="ar-JO" sz="2400" dirty="0" err="1">
                <a:ea typeface="Times New Roman"/>
                <a:cs typeface="Simplified Arabic"/>
              </a:rPr>
              <a:t>.</a:t>
            </a:r>
            <a:endParaRPr lang="ar-SA" sz="2400" dirty="0">
              <a:latin typeface="Arial" pitchFamily="34" charset="0"/>
              <a:ea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35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3C40EF9F-13A4-4E1A-953C-D1E4D0333DBA}"/>
              </a:ext>
            </a:extLst>
          </p:cNvPr>
          <p:cNvGrpSpPr/>
          <p:nvPr/>
        </p:nvGrpSpPr>
        <p:grpSpPr>
          <a:xfrm>
            <a:off x="1884198" y="160594"/>
            <a:ext cx="8229600" cy="1154545"/>
            <a:chOff x="2078202" y="517294"/>
            <a:chExt cx="8229600" cy="1154545"/>
          </a:xfrm>
        </p:grpSpPr>
        <p:sp>
          <p:nvSpPr>
            <p:cNvPr id="6" name="مستطيل: زوايا مستديرة 5">
              <a:extLst>
                <a:ext uri="{FF2B5EF4-FFF2-40B4-BE49-F238E27FC236}">
                  <a16:creationId xmlns:a16="http://schemas.microsoft.com/office/drawing/2014/main" id="{F0E902CE-6D70-424A-8883-C4F4D3E35D76}"/>
                </a:ext>
              </a:extLst>
            </p:cNvPr>
            <p:cNvSpPr/>
            <p:nvPr/>
          </p:nvSpPr>
          <p:spPr>
            <a:xfrm>
              <a:off x="3722255" y="517294"/>
              <a:ext cx="5347855" cy="1154545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3200" b="1" dirty="0"/>
                <a:t>المحاور</a:t>
              </a:r>
            </a:p>
          </p:txBody>
        </p:sp>
        <p:sp>
          <p:nvSpPr>
            <p:cNvPr id="4" name="عنوان 1">
              <a:extLst>
                <a:ext uri="{FF2B5EF4-FFF2-40B4-BE49-F238E27FC236}">
                  <a16:creationId xmlns:a16="http://schemas.microsoft.com/office/drawing/2014/main" id="{813424AB-0BDA-4C1C-9038-CFBAA32C72DF}"/>
                </a:ext>
              </a:extLst>
            </p:cNvPr>
            <p:cNvSpPr txBox="1">
              <a:spLocks/>
            </p:cNvSpPr>
            <p:nvPr/>
          </p:nvSpPr>
          <p:spPr>
            <a:xfrm>
              <a:off x="2078202" y="763082"/>
              <a:ext cx="8229600" cy="792163"/>
            </a:xfrm>
            <a:prstGeom prst="rect">
              <a:avLst/>
            </a:prstGeom>
          </p:spPr>
          <p:txBody>
            <a:bodyPr/>
            <a:lstStyle>
              <a:lvl1pPr algn="ctr" defTabSz="914400" rtl="1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ar-SA" altLang="en-US" sz="40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E1E80C47-F0E6-49F9-BE1D-CA3087B8B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960" y="1371600"/>
            <a:ext cx="9806940" cy="953589"/>
          </a:xfrm>
          <a:prstGeom prst="rect">
            <a:avLst/>
          </a:prstGeom>
          <a:ln w="76200"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Low">
              <a:spcBef>
                <a:spcPts val="600"/>
              </a:spcBef>
              <a:spcAft>
                <a:spcPts val="600"/>
              </a:spcAft>
            </a:pPr>
            <a:r>
              <a:rPr lang="ar-SA" sz="2800" b="1" dirty="0">
                <a:solidFill>
                  <a:srgbClr val="6200C4"/>
                </a:solidFill>
              </a:rPr>
              <a:t>المحاور الخاصة </a:t>
            </a:r>
            <a:r>
              <a:rPr lang="ar-SA" sz="2800" b="1" dirty="0" err="1">
                <a:solidFill>
                  <a:srgbClr val="6200C4"/>
                </a:solidFill>
              </a:rPr>
              <a:t>بالحوكمة</a:t>
            </a:r>
            <a:r>
              <a:rPr lang="ar-SA" sz="2800" b="1" dirty="0">
                <a:solidFill>
                  <a:srgbClr val="6200C4"/>
                </a:solidFill>
              </a:rPr>
              <a:t> مستصحبين الآراء الفقهية والنصوص التشريعية وفقا للخطة التالية:</a:t>
            </a:r>
            <a:r>
              <a:rPr lang="ar-SA" sz="2800" dirty="0">
                <a:solidFill>
                  <a:srgbClr val="6200C4"/>
                </a:solidFill>
              </a:rPr>
              <a:t> </a:t>
            </a:r>
          </a:p>
          <a:p>
            <a:pPr algn="justLow">
              <a:spcBef>
                <a:spcPts val="600"/>
              </a:spcBef>
              <a:spcAft>
                <a:spcPts val="600"/>
              </a:spcAft>
            </a:pPr>
            <a:r>
              <a:rPr lang="ar-SA" sz="2800" b="1" dirty="0">
                <a:solidFill>
                  <a:srgbClr val="244072"/>
                </a:solidFill>
                <a:latin typeface="Simplified Arabic" panose="02020603050405020304" pitchFamily="18" charset="-78"/>
                <a:ea typeface="Times New Roman"/>
              </a:rPr>
              <a:t>المحور الاول:مفهوم الحكومة وأهمية رقابة الدولة على إدارة الشركة العائلية</a:t>
            </a:r>
          </a:p>
          <a:p>
            <a:r>
              <a:rPr lang="ar-SA" sz="2800" b="1" dirty="0">
                <a:latin typeface="Simplified Arabic" panose="02020603050405020304" pitchFamily="18" charset="-78"/>
                <a:ea typeface="Times New Roman"/>
              </a:rPr>
              <a:t>المطلب </a:t>
            </a:r>
            <a:r>
              <a:rPr lang="ar-SA" sz="2800" b="1" dirty="0" err="1">
                <a:latin typeface="Simplified Arabic" panose="02020603050405020304" pitchFamily="18" charset="-78"/>
                <a:ea typeface="Times New Roman"/>
              </a:rPr>
              <a:t>الأول </a:t>
            </a:r>
            <a:r>
              <a:rPr lang="ar-SA" sz="2800" b="1" dirty="0">
                <a:latin typeface="Simplified Arabic" panose="02020603050405020304" pitchFamily="18" charset="-78"/>
                <a:ea typeface="Times New Roman"/>
              </a:rPr>
              <a:t>: </a:t>
            </a:r>
            <a:r>
              <a:rPr lang="ar-SA" sz="2800" dirty="0"/>
              <a:t>ماهية حكومة الشركات وأهميتها.</a:t>
            </a:r>
            <a:endParaRPr lang="en-US" sz="2800" dirty="0"/>
          </a:p>
          <a:p>
            <a:r>
              <a:rPr lang="ar-SA" sz="2800" b="1" dirty="0">
                <a:latin typeface="Simplified Arabic" panose="02020603050405020304" pitchFamily="18" charset="-78"/>
                <a:ea typeface="Times New Roman"/>
              </a:rPr>
              <a:t>المطلب الثاني: </a:t>
            </a:r>
            <a:r>
              <a:rPr lang="ar-SA" sz="2800" dirty="0"/>
              <a:t>رقابة الدولة على إدارة الشركة العائلية</a:t>
            </a:r>
            <a:endParaRPr lang="en-US" sz="2800" dirty="0"/>
          </a:p>
          <a:p>
            <a:r>
              <a:rPr lang="ar-SA" sz="2800" b="1" dirty="0">
                <a:solidFill>
                  <a:srgbClr val="244072"/>
                </a:solidFill>
                <a:latin typeface="Simplified Arabic" panose="02020603050405020304" pitchFamily="18" charset="-78"/>
                <a:ea typeface="Times New Roman"/>
              </a:rPr>
              <a:t>المحور الثاني: رقابة الشركاء على ادارة الشركة ودور المراجع الخارجي في الرقابة</a:t>
            </a:r>
          </a:p>
          <a:p>
            <a:pPr algn="justLow">
              <a:spcBef>
                <a:spcPts val="600"/>
              </a:spcBef>
              <a:spcAft>
                <a:spcPts val="600"/>
              </a:spcAft>
            </a:pPr>
            <a:r>
              <a:rPr lang="ar-SA" sz="2800" b="1" dirty="0">
                <a:latin typeface="Simplified Arabic" panose="02020603050405020304" pitchFamily="18" charset="-78"/>
                <a:ea typeface="Times New Roman"/>
              </a:rPr>
              <a:t>المطلب الاول: </a:t>
            </a:r>
            <a:r>
              <a:rPr lang="ar-SA" sz="2800" dirty="0"/>
              <a:t>رقابة الشركاء والدائنين على إدارة الشركة العائلية</a:t>
            </a:r>
          </a:p>
          <a:p>
            <a:pPr algn="justLow">
              <a:spcBef>
                <a:spcPts val="600"/>
              </a:spcBef>
              <a:spcAft>
                <a:spcPts val="600"/>
              </a:spcAft>
            </a:pPr>
            <a:r>
              <a:rPr lang="ar-SA" sz="2800" b="1" dirty="0">
                <a:ea typeface="Times New Roman"/>
              </a:rPr>
              <a:t>المطلب الثاني: </a:t>
            </a:r>
            <a:r>
              <a:rPr lang="ar-SA" sz="2800" dirty="0"/>
              <a:t>جهات السلطة الرقابية المباشرة على الشركة </a:t>
            </a:r>
          </a:p>
          <a:p>
            <a:pPr algn="justLow">
              <a:spcBef>
                <a:spcPts val="600"/>
              </a:spcBef>
              <a:spcAft>
                <a:spcPts val="600"/>
              </a:spcAft>
            </a:pPr>
            <a:r>
              <a:rPr lang="ar-SA" sz="2800" b="1" dirty="0"/>
              <a:t>المطلب الثالث: </a:t>
            </a:r>
            <a:r>
              <a:rPr lang="ar-SA" sz="2800" dirty="0"/>
              <a:t>دور المدقق الخارجي في الرقابة على ادارة الشركة العائلية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ar-SA" sz="2800" b="1" dirty="0">
                <a:ea typeface="Times New Roman"/>
              </a:rPr>
              <a:t>            </a:t>
            </a:r>
            <a:r>
              <a:rPr lang="ar-SA" sz="2800" b="1" dirty="0">
                <a:solidFill>
                  <a:srgbClr val="244072"/>
                </a:solidFill>
                <a:latin typeface="Simplified Arabic" panose="02020603050405020304" pitchFamily="18" charset="-78"/>
                <a:ea typeface="Times New Roman"/>
              </a:rPr>
              <a:t>النتائج والتوصيات</a:t>
            </a:r>
          </a:p>
          <a:p>
            <a:pPr algn="justLow">
              <a:spcBef>
                <a:spcPts val="600"/>
              </a:spcBef>
              <a:spcAft>
                <a:spcPts val="600"/>
              </a:spcAft>
            </a:pPr>
            <a:r>
              <a:rPr lang="ar-SA" sz="2800" b="1" dirty="0">
                <a:ea typeface="Times New Roman"/>
              </a:rPr>
              <a:t> </a:t>
            </a:r>
            <a:br>
              <a:rPr lang="en-US" sz="2800" dirty="0">
                <a:ea typeface="Calibri"/>
                <a:cs typeface="Arial"/>
              </a:rPr>
            </a:br>
            <a:endParaRPr lang="ar-SA" altLang="en-US" sz="2800" b="1" dirty="0">
              <a:solidFill>
                <a:prstClr val="black"/>
              </a:solidFill>
              <a:latin typeface="Times New Roman" panose="02020603050405020304" pitchFamily="18" charset="0"/>
              <a:cs typeface="+mj-cs"/>
            </a:endParaRPr>
          </a:p>
          <a:p>
            <a:pPr algn="justLow" rtl="1" eaLnBrk="1" hangingPunct="1">
              <a:lnSpc>
                <a:spcPct val="150000"/>
              </a:lnSpc>
              <a:spcBef>
                <a:spcPct val="20000"/>
              </a:spcBef>
            </a:pPr>
            <a:endParaRPr lang="ar-SA" altLang="en-US" sz="3600" dirty="0">
              <a:solidFill>
                <a:srgbClr val="898989"/>
              </a:solidFill>
              <a:latin typeface="Traditional Arabic" panose="02020603050405020304" pitchFamily="18" charset="-7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8256681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F0E902CE-6D70-424A-8883-C4F4D3E35D76}"/>
              </a:ext>
            </a:extLst>
          </p:cNvPr>
          <p:cNvSpPr/>
          <p:nvPr/>
        </p:nvSpPr>
        <p:spPr>
          <a:xfrm>
            <a:off x="2560320" y="525780"/>
            <a:ext cx="7658100" cy="1371599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عنوان 1">
            <a:extLst>
              <a:ext uri="{FF2B5EF4-FFF2-40B4-BE49-F238E27FC236}">
                <a16:creationId xmlns:a16="http://schemas.microsoft.com/office/drawing/2014/main" id="{813424AB-0BDA-4C1C-9038-CFBAA32C72DF}"/>
              </a:ext>
            </a:extLst>
          </p:cNvPr>
          <p:cNvSpPr txBox="1">
            <a:spLocks/>
          </p:cNvSpPr>
          <p:nvPr/>
        </p:nvSpPr>
        <p:spPr>
          <a:xfrm>
            <a:off x="1124260" y="0"/>
            <a:ext cx="9894259" cy="2011680"/>
          </a:xfrm>
          <a:prstGeom prst="rect">
            <a:avLst/>
          </a:prstGeom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ar-SA" sz="3600" b="1" dirty="0">
              <a:solidFill>
                <a:schemeClr val="bg1"/>
              </a:solidFill>
              <a:cs typeface="Monotype Koufi" pitchFamily="2" charset="-78"/>
            </a:endParaRPr>
          </a:p>
          <a:p>
            <a:r>
              <a:rPr lang="ar-SA" sz="3600" b="1" dirty="0">
                <a:solidFill>
                  <a:schemeClr val="bg1"/>
                </a:solidFill>
                <a:cs typeface="Monotype Koufi" pitchFamily="2" charset="-78"/>
              </a:rPr>
              <a:t>المحور الاول</a:t>
            </a:r>
          </a:p>
          <a:p>
            <a:r>
              <a:rPr lang="ar-SA" sz="2800" b="1" dirty="0"/>
              <a:t>مفهوم الحكومة وأهمية رقابة الدولة على إدارة الشركة العائلية</a:t>
            </a:r>
            <a:endParaRPr lang="en-US" sz="2800" b="1" dirty="0">
              <a:solidFill>
                <a:schemeClr val="bg1"/>
              </a:solidFill>
              <a:cs typeface="Monotype Koufi" pitchFamily="2" charset="-78"/>
            </a:endParaRPr>
          </a:p>
          <a:p>
            <a:endParaRPr lang="ar-SA" altLang="en-US" sz="3600" dirty="0">
              <a:solidFill>
                <a:schemeClr val="bg1"/>
              </a:solidFill>
            </a:endParaRPr>
          </a:p>
        </p:txBody>
      </p:sp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30C6135A-DC64-4D75-9670-730EA59271A8}"/>
              </a:ext>
            </a:extLst>
          </p:cNvPr>
          <p:cNvSpPr/>
          <p:nvPr/>
        </p:nvSpPr>
        <p:spPr>
          <a:xfrm>
            <a:off x="1828800" y="2011271"/>
            <a:ext cx="9247375" cy="440259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3660" algn="ctr">
              <a:lnSpc>
                <a:spcPct val="115000"/>
              </a:lnSpc>
              <a:tabLst>
                <a:tab pos="416560" algn="l"/>
              </a:tabLst>
            </a:pPr>
            <a:r>
              <a:rPr lang="ar-SA" sz="2400" b="1" dirty="0">
                <a:solidFill>
                  <a:schemeClr val="tx1"/>
                </a:solidFill>
                <a:ea typeface="Times New Roman"/>
                <a:cs typeface="Simplified Arabic"/>
              </a:rPr>
              <a:t>المطلب الأول</a:t>
            </a:r>
            <a:endParaRPr lang="en-US" b="1" dirty="0">
              <a:solidFill>
                <a:schemeClr val="tx1"/>
              </a:solidFill>
              <a:ea typeface="Calibri"/>
              <a:cs typeface="Arial"/>
            </a:endParaRPr>
          </a:p>
          <a:p>
            <a:pPr marL="73660" algn="ctr">
              <a:lnSpc>
                <a:spcPct val="115000"/>
              </a:lnSpc>
              <a:tabLst>
                <a:tab pos="416560" algn="l"/>
              </a:tabLst>
            </a:pPr>
            <a:r>
              <a:rPr lang="ar-SA" sz="2400" b="1" dirty="0">
                <a:solidFill>
                  <a:schemeClr val="tx1"/>
                </a:solidFill>
                <a:ea typeface="Times New Roman"/>
                <a:cs typeface="Simplified Arabic"/>
              </a:rPr>
              <a:t>ماهية </a:t>
            </a:r>
            <a:r>
              <a:rPr lang="ar-SA" sz="2400" b="1" dirty="0" err="1">
                <a:solidFill>
                  <a:schemeClr val="tx1"/>
                </a:solidFill>
                <a:ea typeface="Times New Roman"/>
                <a:cs typeface="Simplified Arabic"/>
              </a:rPr>
              <a:t>حو</a:t>
            </a:r>
            <a:r>
              <a:rPr lang="ar-JO" sz="2400" b="1" dirty="0">
                <a:solidFill>
                  <a:schemeClr val="tx1"/>
                </a:solidFill>
                <a:ea typeface="Times New Roman"/>
                <a:cs typeface="Simplified Arabic"/>
              </a:rPr>
              <a:t>ك</a:t>
            </a:r>
            <a:r>
              <a:rPr lang="ar-SA" sz="2400" b="1" dirty="0" err="1">
                <a:solidFill>
                  <a:schemeClr val="tx1"/>
                </a:solidFill>
                <a:ea typeface="Times New Roman"/>
                <a:cs typeface="Simplified Arabic"/>
              </a:rPr>
              <a:t>مة</a:t>
            </a:r>
            <a:r>
              <a:rPr lang="ar-SA" sz="2400" b="1" dirty="0">
                <a:solidFill>
                  <a:schemeClr val="tx1"/>
                </a:solidFill>
                <a:ea typeface="Times New Roman"/>
                <a:cs typeface="Simplified Arabic"/>
              </a:rPr>
              <a:t> الشركات</a:t>
            </a:r>
            <a:endParaRPr lang="ar-JO" sz="2400" b="1" dirty="0">
              <a:solidFill>
                <a:schemeClr val="tx1"/>
              </a:solidFill>
              <a:ea typeface="Times New Roman"/>
              <a:cs typeface="Simplified Arabic"/>
            </a:endParaRPr>
          </a:p>
          <a:p>
            <a:pPr algn="justLow">
              <a:spcBef>
                <a:spcPts val="1800"/>
              </a:spcBef>
              <a:spcAft>
                <a:spcPts val="1800"/>
              </a:spcAft>
              <a:defRPr/>
            </a:pPr>
            <a:r>
              <a:rPr lang="ar-SA" sz="2400" dirty="0">
                <a:solidFill>
                  <a:schemeClr val="tx1"/>
                </a:solidFill>
              </a:rPr>
              <a:t>وفقاً لتعريف </a:t>
            </a:r>
            <a:r>
              <a:rPr lang="ar-SA" sz="2400" dirty="0" err="1">
                <a:solidFill>
                  <a:schemeClr val="tx1"/>
                </a:solidFill>
              </a:rPr>
              <a:t>حوكمة</a:t>
            </a:r>
            <a:r>
              <a:rPr lang="ar-SA" sz="2400" dirty="0">
                <a:solidFill>
                  <a:schemeClr val="tx1"/>
                </a:solidFill>
              </a:rPr>
              <a:t> الشركات من قبل منظمة التعاون الاقتصادي والتنمية</a:t>
            </a:r>
            <a:r>
              <a:rPr lang="en-US" sz="2400" dirty="0">
                <a:solidFill>
                  <a:schemeClr val="tx1"/>
                </a:solidFill>
              </a:rPr>
              <a:t> (OECD) </a:t>
            </a:r>
            <a:r>
              <a:rPr lang="ar-SA" sz="2400" dirty="0">
                <a:solidFill>
                  <a:schemeClr val="tx1"/>
                </a:solidFill>
              </a:rPr>
              <a:t>، بأنها مجموعة من العلاقات التعاقدية التي تربط بين القائمين على إدارة </a:t>
            </a:r>
            <a:r>
              <a:rPr lang="ar-SA" sz="2400" dirty="0" err="1">
                <a:solidFill>
                  <a:schemeClr val="tx1"/>
                </a:solidFill>
              </a:rPr>
              <a:t>الشركة </a:t>
            </a:r>
            <a:r>
              <a:rPr lang="ar-SA" sz="2400" dirty="0">
                <a:solidFill>
                  <a:schemeClr val="tx1"/>
                </a:solidFill>
              </a:rPr>
              <a:t>، ومجلس </a:t>
            </a:r>
            <a:r>
              <a:rPr lang="ar-SA" sz="2400" dirty="0" err="1">
                <a:solidFill>
                  <a:schemeClr val="tx1"/>
                </a:solidFill>
              </a:rPr>
              <a:t>الإدارة </a:t>
            </a:r>
            <a:r>
              <a:rPr lang="ar-SA" sz="2400" dirty="0">
                <a:solidFill>
                  <a:schemeClr val="tx1"/>
                </a:solidFill>
              </a:rPr>
              <a:t>، وحملة الأسهم وغيرهم من أصحاب المصالح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r>
              <a:rPr lang="ar-SA" sz="2400" dirty="0">
                <a:solidFill>
                  <a:schemeClr val="tx1"/>
                </a:solidFill>
              </a:rPr>
              <a:t>وذلك من خلال إيجاد الإجراءات والهياكل التي تستخدم لإدارة شؤون الشركة، وتوجيه أعمالها، من أجل ضمان تعزيز الأداء، والإفصاح والشفافية والمساءلة بالشركة ، من خلال التوجه نحو تحقيق مصلحة جميع الأطراف ، اما مفهوم الحوكمة من الناحية التشريعية ، فلم يلوح في الأفق أي نص تشريعي يشير بشكل صريح الى تعريف </a:t>
            </a:r>
            <a:r>
              <a:rPr lang="ar-SA" sz="2400" dirty="0" err="1">
                <a:solidFill>
                  <a:schemeClr val="tx1"/>
                </a:solidFill>
              </a:rPr>
              <a:t>حوكمة</a:t>
            </a:r>
            <a:r>
              <a:rPr lang="ar-SA" sz="2400" dirty="0">
                <a:solidFill>
                  <a:schemeClr val="tx1"/>
                </a:solidFill>
              </a:rPr>
              <a:t> الشركات، بينما يمكن استدراك ذلك من متن النصوص القانونية لقانون الشركات السعودي وتعديلاته لسنة 1437هـ، حيث جاء بنص المادة (120) منه فيما يتعلق باتخاذ الاجراءات المناسبة لمراقبة الشركات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86317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F0E902CE-6D70-424A-8883-C4F4D3E35D76}"/>
              </a:ext>
            </a:extLst>
          </p:cNvPr>
          <p:cNvSpPr/>
          <p:nvPr/>
        </p:nvSpPr>
        <p:spPr>
          <a:xfrm>
            <a:off x="2651761" y="470263"/>
            <a:ext cx="7694022" cy="143691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عنوان 1">
            <a:extLst>
              <a:ext uri="{FF2B5EF4-FFF2-40B4-BE49-F238E27FC236}">
                <a16:creationId xmlns:a16="http://schemas.microsoft.com/office/drawing/2014/main" id="{813424AB-0BDA-4C1C-9038-CFBAA32C72DF}"/>
              </a:ext>
            </a:extLst>
          </p:cNvPr>
          <p:cNvSpPr txBox="1">
            <a:spLocks/>
          </p:cNvSpPr>
          <p:nvPr/>
        </p:nvSpPr>
        <p:spPr>
          <a:xfrm>
            <a:off x="2560320" y="457200"/>
            <a:ext cx="7733212" cy="1489166"/>
          </a:xfrm>
          <a:prstGeom prst="rect">
            <a:avLst/>
          </a:prstGeom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3200" b="1" dirty="0">
                <a:solidFill>
                  <a:schemeClr val="bg1"/>
                </a:solidFill>
                <a:cs typeface="Monotype Koufi" pitchFamily="2" charset="-78"/>
              </a:rPr>
              <a:t>المحور الاول</a:t>
            </a:r>
          </a:p>
          <a:p>
            <a:r>
              <a:rPr lang="ar-SA" sz="2800" b="1" dirty="0"/>
              <a:t>مفهوم الحكومة وأهمية رقابة الدولة على إدارة الشركة العائلية</a:t>
            </a:r>
            <a:endParaRPr lang="en-US" sz="2800" b="1" dirty="0">
              <a:solidFill>
                <a:schemeClr val="bg1"/>
              </a:solidFill>
              <a:cs typeface="Monotype Koufi" pitchFamily="2" charset="-78"/>
            </a:endParaRPr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A6B0641F-A273-42B1-A733-CCF0E82FD120}"/>
              </a:ext>
            </a:extLst>
          </p:cNvPr>
          <p:cNvSpPr/>
          <p:nvPr/>
        </p:nvSpPr>
        <p:spPr>
          <a:xfrm>
            <a:off x="1797269" y="2233749"/>
            <a:ext cx="9029381" cy="445443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المطلب الثاني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ar-SA" sz="2000" b="1" dirty="0">
                <a:solidFill>
                  <a:schemeClr val="tx1"/>
                </a:solidFill>
              </a:rPr>
              <a:t>أهمية رقابة الدولة على إدارة الشركة العائلية</a:t>
            </a:r>
          </a:p>
          <a:p>
            <a:pPr algn="ctr"/>
            <a:endParaRPr lang="ar-SA" sz="2000" dirty="0">
              <a:solidFill>
                <a:schemeClr val="tx1"/>
              </a:solidFill>
            </a:endParaRPr>
          </a:p>
          <a:p>
            <a:r>
              <a:rPr lang="ar-SA" sz="2000" dirty="0">
                <a:solidFill>
                  <a:schemeClr val="tx1"/>
                </a:solidFill>
              </a:rPr>
              <a:t>من اسباب الفساد والتجاوزات في الشركات المحدودة كثيرة واحيانا معقدة في المجال الاداري والمالي , حيث ان الفساد دائما يظهر عندما تتوفر له بيئة خصبة تتوفر فيها عدة عوامل ادت الي التفشي داخل كيان الشركة ونجد ان العوامل الرئيسة المؤدية الي ذلك هي</a:t>
            </a:r>
            <a:r>
              <a:rPr lang="en-US" sz="2000" dirty="0">
                <a:solidFill>
                  <a:schemeClr val="tx1"/>
                </a:solidFill>
              </a:rPr>
              <a:t> </a:t>
            </a:r>
            <a:r>
              <a:rPr lang="ar-SA" sz="2000" dirty="0" err="1">
                <a:solidFill>
                  <a:schemeClr val="tx1"/>
                </a:solidFill>
              </a:rPr>
              <a:t>:</a:t>
            </a:r>
            <a:r>
              <a:rPr lang="ar-SA" sz="2000" dirty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  <a:p>
            <a:pPr lvl="0">
              <a:buFont typeface="Wingdings" pitchFamily="2" charset="2"/>
              <a:buChar char="§"/>
            </a:pPr>
            <a:r>
              <a:rPr lang="ar-SA" sz="2000" dirty="0">
                <a:solidFill>
                  <a:schemeClr val="tx1"/>
                </a:solidFill>
              </a:rPr>
              <a:t>غياب الوعي الاداري المتمثل في الرقابة الجيدة لكل مفاصل العمل</a:t>
            </a:r>
            <a:r>
              <a:rPr lang="en-US" sz="2000" dirty="0">
                <a:solidFill>
                  <a:schemeClr val="tx1"/>
                </a:solidFill>
              </a:rPr>
              <a:t> </a:t>
            </a:r>
          </a:p>
          <a:p>
            <a:pPr lvl="0">
              <a:buFont typeface="Wingdings" pitchFamily="2" charset="2"/>
              <a:buChar char="§"/>
            </a:pPr>
            <a:r>
              <a:rPr lang="ar-SA" sz="2000" dirty="0">
                <a:solidFill>
                  <a:schemeClr val="tx1"/>
                </a:solidFill>
              </a:rPr>
              <a:t>سؤ اختيار الكادر المسير للعملية الادارية والمحاسبية</a:t>
            </a:r>
            <a:r>
              <a:rPr lang="en-US" sz="2000" dirty="0">
                <a:solidFill>
                  <a:schemeClr val="tx1"/>
                </a:solidFill>
              </a:rPr>
              <a:t> </a:t>
            </a:r>
          </a:p>
          <a:p>
            <a:pPr lvl="0">
              <a:buFont typeface="Wingdings" pitchFamily="2" charset="2"/>
              <a:buChar char="§"/>
            </a:pPr>
            <a:r>
              <a:rPr lang="ar-SA" sz="2000" dirty="0">
                <a:solidFill>
                  <a:schemeClr val="tx1"/>
                </a:solidFill>
              </a:rPr>
              <a:t>اهمال المعيار الأخلاقي عند القيام بعملية الاختيار والتعيين</a:t>
            </a:r>
            <a:r>
              <a:rPr lang="en-US" sz="2000" dirty="0">
                <a:solidFill>
                  <a:schemeClr val="tx1"/>
                </a:solidFill>
              </a:rPr>
              <a:t> </a:t>
            </a:r>
          </a:p>
          <a:p>
            <a:pPr lvl="0">
              <a:buFont typeface="Wingdings" pitchFamily="2" charset="2"/>
              <a:buChar char="§"/>
            </a:pPr>
            <a:r>
              <a:rPr lang="ar-SA" sz="2000" dirty="0">
                <a:solidFill>
                  <a:schemeClr val="tx1"/>
                </a:solidFill>
              </a:rPr>
              <a:t>الخلط المقصود وغير المقصود بين الصلاحيات الممنوحة وحدود استخدامها</a:t>
            </a:r>
            <a:r>
              <a:rPr lang="en-US" sz="2000" dirty="0">
                <a:solidFill>
                  <a:schemeClr val="tx1"/>
                </a:solidFill>
              </a:rPr>
              <a:t> .</a:t>
            </a:r>
          </a:p>
          <a:p>
            <a:pPr lvl="0">
              <a:buFont typeface="Wingdings" pitchFamily="2" charset="2"/>
              <a:buChar char="§"/>
            </a:pPr>
            <a:r>
              <a:rPr lang="ar-SA" sz="2000" dirty="0">
                <a:solidFill>
                  <a:schemeClr val="tx1"/>
                </a:solidFill>
              </a:rPr>
              <a:t>الخلط المقصود وغير المقصود بين الملكية والشراكة وتوكيل الفرد لإدارة حقوق مجموعة </a:t>
            </a:r>
            <a:r>
              <a:rPr lang="ar-SA" sz="2000" dirty="0" err="1">
                <a:solidFill>
                  <a:schemeClr val="tx1"/>
                </a:solidFill>
              </a:rPr>
              <a:t>معينة (اخوة </a:t>
            </a:r>
            <a:r>
              <a:rPr lang="ar-SA" sz="2000" dirty="0">
                <a:solidFill>
                  <a:schemeClr val="tx1"/>
                </a:solidFill>
              </a:rPr>
              <a:t>- شركاء-مساهمين</a:t>
            </a:r>
            <a:r>
              <a:rPr lang="ar-SA" sz="2000" dirty="0" err="1">
                <a:solidFill>
                  <a:schemeClr val="tx1"/>
                </a:solidFill>
              </a:rPr>
              <a:t>).</a:t>
            </a:r>
            <a:r>
              <a:rPr lang="en-US" sz="2000" dirty="0">
                <a:solidFill>
                  <a:schemeClr val="tx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4496479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F0E902CE-6D70-424A-8883-C4F4D3E35D76}"/>
              </a:ext>
            </a:extLst>
          </p:cNvPr>
          <p:cNvSpPr/>
          <p:nvPr/>
        </p:nvSpPr>
        <p:spPr>
          <a:xfrm>
            <a:off x="3030582" y="300446"/>
            <a:ext cx="6962503" cy="160673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عنوان 1">
            <a:extLst>
              <a:ext uri="{FF2B5EF4-FFF2-40B4-BE49-F238E27FC236}">
                <a16:creationId xmlns:a16="http://schemas.microsoft.com/office/drawing/2014/main" id="{813424AB-0BDA-4C1C-9038-CFBAA32C72DF}"/>
              </a:ext>
            </a:extLst>
          </p:cNvPr>
          <p:cNvSpPr txBox="1">
            <a:spLocks/>
          </p:cNvSpPr>
          <p:nvPr/>
        </p:nvSpPr>
        <p:spPr>
          <a:xfrm>
            <a:off x="3122022" y="326571"/>
            <a:ext cx="6596743" cy="1348123"/>
          </a:xfrm>
          <a:prstGeom prst="rect">
            <a:avLst/>
          </a:prstGeom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ar-SA" sz="2800" b="1" dirty="0"/>
              <a:t>المحور الثاني</a:t>
            </a:r>
            <a:endParaRPr lang="en-US" sz="2800" dirty="0"/>
          </a:p>
          <a:p>
            <a:r>
              <a:rPr lang="ar-SA" sz="2800" b="1" dirty="0"/>
              <a:t>رقابة الشركاء على ادارة الشركة ودور المراجعة الخارجية في الرقابة</a:t>
            </a:r>
            <a:endParaRPr lang="en-US" sz="2800" dirty="0"/>
          </a:p>
          <a:p>
            <a:r>
              <a:rPr lang="ar-SA" altLang="en-US" sz="2800" b="1" dirty="0">
                <a:solidFill>
                  <a:schemeClr val="bg1"/>
                </a:solidFill>
                <a:cs typeface="Monotype Koufi" pitchFamily="2" charset="-78"/>
              </a:rPr>
              <a:t> </a:t>
            </a:r>
            <a:endParaRPr lang="ar-SA" altLang="en-US" sz="2800" dirty="0">
              <a:solidFill>
                <a:schemeClr val="bg1"/>
              </a:solidFill>
            </a:endParaRPr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1FC6B836-AC6F-49D2-A093-A3F34A06A3E9}"/>
              </a:ext>
            </a:extLst>
          </p:cNvPr>
          <p:cNvSpPr/>
          <p:nvPr/>
        </p:nvSpPr>
        <p:spPr>
          <a:xfrm>
            <a:off x="1985555" y="2116183"/>
            <a:ext cx="8752114" cy="3827417"/>
          </a:xfrm>
          <a:prstGeom prst="roundRect">
            <a:avLst/>
          </a:prstGeom>
          <a:solidFill>
            <a:srgbClr val="E1EBF7"/>
          </a:solidFill>
          <a:ln w="28575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r>
              <a:rPr lang="ar-SA" sz="2000" b="1" dirty="0">
                <a:solidFill>
                  <a:schemeClr val="tx1"/>
                </a:solidFill>
              </a:rPr>
              <a:t>المطلب الاول</a:t>
            </a:r>
            <a:endParaRPr lang="en-US" sz="2000" dirty="0">
              <a:solidFill>
                <a:schemeClr val="tx1"/>
              </a:solidFill>
            </a:endParaRPr>
          </a:p>
          <a:p>
            <a:pPr algn="ctr" rtl="0"/>
            <a:r>
              <a:rPr lang="ar-SA" sz="2000" b="1" dirty="0">
                <a:solidFill>
                  <a:schemeClr val="tx1"/>
                </a:solidFill>
              </a:rPr>
              <a:t>رقابة الشركاء والدائنين على إدارة الشركة</a:t>
            </a:r>
            <a:endParaRPr lang="en-US" sz="2000" dirty="0">
              <a:solidFill>
                <a:schemeClr val="tx1"/>
              </a:solidFill>
            </a:endParaRPr>
          </a:p>
          <a:p>
            <a:pPr algn="just"/>
            <a:r>
              <a:rPr lang="ar-SA" sz="2000" dirty="0">
                <a:solidFill>
                  <a:schemeClr val="tx1"/>
                </a:solidFill>
              </a:rPr>
              <a:t>ينصرف مفهوم المساهم في الشركة المحدودة إلى أن الشريك هو احد مالكي المشروع الذي تستثمره الشركة التي يملك الحصة فيها ، وهو ما ينطبق عليه وصف الشريك في الشركة.  حيث سنتعرض في هذا الجانب إلى الدور الرقابي للمشارك ، حيث أن لكل شريك الاطلاع على المعلومات والوثائق المنشورة المتعلقة بالشركة والخاصة بها المحفوظة لدى المراقب ، والحصول صورة عامة، وأن يحصل بطلب من المحكمة على صورة مصدقة عن أي بيانات غير منشورة مقابل الرسم المنصوص عليه في الأنظمة الصادرة بمقتضى احكام هذا القانون.</a:t>
            </a:r>
            <a:endParaRPr lang="en-US" sz="2000" dirty="0">
              <a:solidFill>
                <a:schemeClr val="tx1"/>
              </a:solidFill>
            </a:endParaRPr>
          </a:p>
          <a:p>
            <a:pPr algn="just"/>
            <a:r>
              <a:rPr lang="ar-SA" sz="2000" dirty="0">
                <a:solidFill>
                  <a:schemeClr val="tx1"/>
                </a:solidFill>
              </a:rPr>
              <a:t> 	وكان نظام الشركات التضامنية أو شركة التوصية </a:t>
            </a:r>
            <a:r>
              <a:rPr lang="ar-SA" sz="2000" dirty="0" err="1">
                <a:solidFill>
                  <a:schemeClr val="tx1"/>
                </a:solidFill>
              </a:rPr>
              <a:t>البسيطه</a:t>
            </a:r>
            <a:r>
              <a:rPr lang="ar-SA" sz="2000" dirty="0">
                <a:solidFill>
                  <a:schemeClr val="tx1"/>
                </a:solidFill>
              </a:rPr>
              <a:t> أو الشركة ذات المسؤولية المحدودة ، حسب مقتضى الحال، الطلب من المراقب إجراء تدقيق على أعمال الشركة ودفاترها وللمراقب اذا اقتنع بمبررات هذا الطلب انتداب خبيراً أو أكثر لهذه الغاية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Simplified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5955818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F0E902CE-6D70-424A-8883-C4F4D3E35D76}"/>
              </a:ext>
            </a:extLst>
          </p:cNvPr>
          <p:cNvSpPr/>
          <p:nvPr/>
        </p:nvSpPr>
        <p:spPr>
          <a:xfrm>
            <a:off x="3213464" y="431074"/>
            <a:ext cx="7511142" cy="139772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عنوان 1">
            <a:extLst>
              <a:ext uri="{FF2B5EF4-FFF2-40B4-BE49-F238E27FC236}">
                <a16:creationId xmlns:a16="http://schemas.microsoft.com/office/drawing/2014/main" id="{813424AB-0BDA-4C1C-9038-CFBAA32C72DF}"/>
              </a:ext>
            </a:extLst>
          </p:cNvPr>
          <p:cNvSpPr txBox="1">
            <a:spLocks/>
          </p:cNvSpPr>
          <p:nvPr/>
        </p:nvSpPr>
        <p:spPr>
          <a:xfrm>
            <a:off x="2978331" y="470264"/>
            <a:ext cx="7680960" cy="1005839"/>
          </a:xfrm>
          <a:prstGeom prst="rect">
            <a:avLst/>
          </a:prstGeom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ar-SA" sz="2800" b="1" dirty="0"/>
              <a:t>المحور الثاني</a:t>
            </a:r>
            <a:endParaRPr lang="en-US" sz="2800" dirty="0"/>
          </a:p>
          <a:p>
            <a:r>
              <a:rPr lang="ar-SA" sz="2800" b="1" dirty="0"/>
              <a:t>رقابة الشركاء على ادارة الشركة ودور المراجعة الخارجية في الرقابة</a:t>
            </a:r>
            <a:endParaRPr lang="en-US" sz="2800" dirty="0"/>
          </a:p>
          <a:p>
            <a:endParaRPr lang="ar-SA" altLang="en-US" sz="2800" dirty="0">
              <a:solidFill>
                <a:schemeClr val="bg1"/>
              </a:solidFill>
            </a:endParaRPr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9337D24C-6FEE-4F4F-A6A3-12E034DBD54E}"/>
              </a:ext>
            </a:extLst>
          </p:cNvPr>
          <p:cNvSpPr/>
          <p:nvPr/>
        </p:nvSpPr>
        <p:spPr>
          <a:xfrm>
            <a:off x="3056710" y="1960442"/>
            <a:ext cx="7720148" cy="4192163"/>
          </a:xfrm>
          <a:prstGeom prst="roundRect">
            <a:avLst/>
          </a:prstGeom>
          <a:solidFill>
            <a:srgbClr val="E1EBF7"/>
          </a:solidFill>
          <a:ln w="28575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المطلب الثاني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ar-SA" b="1" dirty="0">
                <a:solidFill>
                  <a:schemeClr val="tx1"/>
                </a:solidFill>
              </a:rPr>
              <a:t>جهات السلطة الرقابية المباشرة على الشركة ذات المسؤولية المحدودة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r>
              <a:rPr lang="ar-SA" dirty="0">
                <a:solidFill>
                  <a:schemeClr val="tx1"/>
                </a:solidFill>
              </a:rPr>
              <a:t>في النظام السعودي وبصدور المرسوم الملكي رقم 5703/5/22/10 وتاريخ 11/7/</a:t>
            </a:r>
            <a:r>
              <a:rPr lang="ar-SA" dirty="0" err="1">
                <a:solidFill>
                  <a:schemeClr val="tx1"/>
                </a:solidFill>
              </a:rPr>
              <a:t>1373هـ</a:t>
            </a:r>
            <a:r>
              <a:rPr lang="ar-SA" dirty="0">
                <a:solidFill>
                  <a:schemeClr val="tx1"/>
                </a:solidFill>
              </a:rPr>
              <a:t> الموافق 30/6/</a:t>
            </a:r>
            <a:r>
              <a:rPr lang="ar-SA" dirty="0" err="1">
                <a:solidFill>
                  <a:schemeClr val="tx1"/>
                </a:solidFill>
              </a:rPr>
              <a:t>1974هـ</a:t>
            </a:r>
            <a:r>
              <a:rPr lang="ar-SA" dirty="0">
                <a:solidFill>
                  <a:schemeClr val="tx1"/>
                </a:solidFill>
              </a:rPr>
              <a:t> ، بإنشاء وزارة التجارة والتي عُهد اليها بتنظيم التجارة الداخلية </a:t>
            </a:r>
            <a:r>
              <a:rPr lang="ar-SA" dirty="0" err="1">
                <a:solidFill>
                  <a:schemeClr val="tx1"/>
                </a:solidFill>
              </a:rPr>
              <a:t>والخارجية </a:t>
            </a:r>
            <a:r>
              <a:rPr lang="ar-SA" dirty="0">
                <a:solidFill>
                  <a:schemeClr val="tx1"/>
                </a:solidFill>
              </a:rPr>
              <a:t>، حيث جرى تقسيم الوزارة الى وكالتين بموجب الموافقة الملكية  رقم 15189/3/م وتاريخ 23/5/1394 ه الموافق 13/6/1974 </a:t>
            </a:r>
            <a:r>
              <a:rPr lang="ar-SA" dirty="0" err="1">
                <a:solidFill>
                  <a:schemeClr val="tx1"/>
                </a:solidFill>
              </a:rPr>
              <a:t>م </a:t>
            </a:r>
            <a:r>
              <a:rPr lang="ar-SA" dirty="0">
                <a:solidFill>
                  <a:schemeClr val="tx1"/>
                </a:solidFill>
              </a:rPr>
              <a:t>، احدهما للصناعة والأخرى للتجارة حيث تقرر ان يرتبط بوكالة التجارة عدد من </a:t>
            </a:r>
            <a:r>
              <a:rPr lang="ar-SA" dirty="0" err="1">
                <a:solidFill>
                  <a:schemeClr val="tx1"/>
                </a:solidFill>
              </a:rPr>
              <a:t>الإدارات </a:t>
            </a:r>
            <a:r>
              <a:rPr lang="ar-SA" dirty="0">
                <a:solidFill>
                  <a:schemeClr val="tx1"/>
                </a:solidFill>
              </a:rPr>
              <a:t>، أهمها الإدارة العامة للشركات حيث اُسند لها عدد من المهام منها.</a:t>
            </a:r>
            <a:endParaRPr lang="en-US" dirty="0">
              <a:solidFill>
                <a:schemeClr val="tx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ar-SA" dirty="0">
                <a:solidFill>
                  <a:schemeClr val="tx1"/>
                </a:solidFill>
              </a:rPr>
              <a:t>دراسة عقود جميع أنواع الشركات وما يطرأ عليها من تعديلات وإصدار التراخيص اللازمة </a:t>
            </a:r>
            <a:r>
              <a:rPr lang="ar-SA" dirty="0" err="1">
                <a:solidFill>
                  <a:schemeClr val="tx1"/>
                </a:solidFill>
              </a:rPr>
              <a:t>لقيامها</a:t>
            </a:r>
            <a:r>
              <a:rPr lang="ar-SA" dirty="0">
                <a:solidFill>
                  <a:schemeClr val="tx1"/>
                </a:solidFill>
              </a:rPr>
              <a:t>، ومراقبتها، ومساعدتها على تجنب المخاطر.</a:t>
            </a:r>
            <a:endParaRPr lang="en-US" dirty="0">
              <a:solidFill>
                <a:schemeClr val="tx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ar-SA" dirty="0">
                <a:solidFill>
                  <a:schemeClr val="tx1"/>
                </a:solidFill>
              </a:rPr>
              <a:t>دراسة عقود تأسيس الشركات المهنية </a:t>
            </a:r>
            <a:r>
              <a:rPr lang="ar-SA" dirty="0" err="1">
                <a:solidFill>
                  <a:schemeClr val="tx1"/>
                </a:solidFill>
              </a:rPr>
              <a:t>وتعديلاتها </a:t>
            </a:r>
            <a:r>
              <a:rPr lang="ar-SA" dirty="0">
                <a:solidFill>
                  <a:schemeClr val="tx1"/>
                </a:solidFill>
              </a:rPr>
              <a:t>، والترخيص لها.</a:t>
            </a:r>
            <a:endParaRPr lang="en-US" dirty="0">
              <a:solidFill>
                <a:schemeClr val="tx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ar-SA" dirty="0">
                <a:solidFill>
                  <a:schemeClr val="tx1"/>
                </a:solidFill>
              </a:rPr>
              <a:t>دراسة مشاريع التعديلات على أنظمة الشركات </a:t>
            </a:r>
            <a:r>
              <a:rPr lang="ar-SA" dirty="0" err="1">
                <a:solidFill>
                  <a:schemeClr val="tx1"/>
                </a:solidFill>
              </a:rPr>
              <a:t>الأساسية </a:t>
            </a:r>
            <a:r>
              <a:rPr lang="ar-SA" dirty="0">
                <a:solidFill>
                  <a:schemeClr val="tx1"/>
                </a:solidFill>
              </a:rPr>
              <a:t>، التي يقترح مجلس الإدارة ادخالها على أنظمتها والتحقق من مطابقتها للأحكام النظامية ومتابعة عرضها على الجمعية العامة غير العادية.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15691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F0E902CE-6D70-424A-8883-C4F4D3E35D76}"/>
              </a:ext>
            </a:extLst>
          </p:cNvPr>
          <p:cNvSpPr/>
          <p:nvPr/>
        </p:nvSpPr>
        <p:spPr>
          <a:xfrm>
            <a:off x="3213464" y="431074"/>
            <a:ext cx="7511142" cy="139772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عنوان 1">
            <a:extLst>
              <a:ext uri="{FF2B5EF4-FFF2-40B4-BE49-F238E27FC236}">
                <a16:creationId xmlns:a16="http://schemas.microsoft.com/office/drawing/2014/main" id="{813424AB-0BDA-4C1C-9038-CFBAA32C72DF}"/>
              </a:ext>
            </a:extLst>
          </p:cNvPr>
          <p:cNvSpPr txBox="1">
            <a:spLocks/>
          </p:cNvSpPr>
          <p:nvPr/>
        </p:nvSpPr>
        <p:spPr>
          <a:xfrm>
            <a:off x="3540033" y="470264"/>
            <a:ext cx="6479177" cy="1005839"/>
          </a:xfrm>
          <a:prstGeom prst="rect">
            <a:avLst/>
          </a:prstGeom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ar-SA" sz="2800" b="1" dirty="0"/>
              <a:t>المحور الثاني</a:t>
            </a:r>
            <a:endParaRPr lang="en-US" sz="2800" dirty="0"/>
          </a:p>
          <a:p>
            <a:r>
              <a:rPr lang="ar-SA" sz="2800" b="1" dirty="0"/>
              <a:t>رقابة الشركاء على ادارة الشركة ودور المراجعة الخارجية في الرقابة</a:t>
            </a:r>
            <a:endParaRPr lang="en-US" sz="2800" dirty="0"/>
          </a:p>
          <a:p>
            <a:endParaRPr lang="ar-SA" altLang="en-US" sz="2800" dirty="0">
              <a:solidFill>
                <a:schemeClr val="bg1"/>
              </a:solidFill>
            </a:endParaRPr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9337D24C-6FEE-4F4F-A6A3-12E034DBD54E}"/>
              </a:ext>
            </a:extLst>
          </p:cNvPr>
          <p:cNvSpPr/>
          <p:nvPr/>
        </p:nvSpPr>
        <p:spPr>
          <a:xfrm>
            <a:off x="3213463" y="1960443"/>
            <a:ext cx="7393578" cy="3134072"/>
          </a:xfrm>
          <a:prstGeom prst="roundRect">
            <a:avLst/>
          </a:prstGeom>
          <a:solidFill>
            <a:srgbClr val="E1EBF7"/>
          </a:solidFill>
          <a:ln w="28575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المطلب الثالث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ar-SA" b="1" dirty="0">
                <a:solidFill>
                  <a:schemeClr val="tx1"/>
                </a:solidFill>
              </a:rPr>
              <a:t>دور المدقق الخارجي في الرقابة على ادارة الشركة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ar-SA" sz="2000" dirty="0">
                <a:solidFill>
                  <a:schemeClr val="tx1"/>
                </a:solidFill>
              </a:rPr>
              <a:t>تكمن أهمية التدقيق على الشركات على اعتبار أن تقرير المدقق الخارجي يأتي في نهاية المرحلة المحاسبية للشركة التي يقوم </a:t>
            </a:r>
            <a:r>
              <a:rPr lang="ar-SA" sz="2000" dirty="0" err="1">
                <a:solidFill>
                  <a:schemeClr val="tx1"/>
                </a:solidFill>
              </a:rPr>
              <a:t>بتدقيقها </a:t>
            </a:r>
            <a:r>
              <a:rPr lang="ar-SA" sz="2000" dirty="0">
                <a:solidFill>
                  <a:schemeClr val="tx1"/>
                </a:solidFill>
              </a:rPr>
              <a:t>، حيث يعطي ملخصاً كاملاً خلال فترة زمنية </a:t>
            </a:r>
            <a:r>
              <a:rPr lang="ar-SA" sz="2000" dirty="0" err="1">
                <a:solidFill>
                  <a:schemeClr val="tx1"/>
                </a:solidFill>
              </a:rPr>
              <a:t>معينة </a:t>
            </a:r>
            <a:r>
              <a:rPr lang="ar-SA" sz="2000" dirty="0">
                <a:solidFill>
                  <a:schemeClr val="tx1"/>
                </a:solidFill>
              </a:rPr>
              <a:t>، ومن خلال هذا العنوان سنتعرض الى تعريف </a:t>
            </a:r>
            <a:r>
              <a:rPr lang="ar-SA" sz="2000" dirty="0" err="1">
                <a:solidFill>
                  <a:schemeClr val="tx1"/>
                </a:solidFill>
              </a:rPr>
              <a:t>المراجعة </a:t>
            </a:r>
            <a:r>
              <a:rPr lang="ar-SA" sz="2000" dirty="0">
                <a:solidFill>
                  <a:schemeClr val="tx1"/>
                </a:solidFill>
              </a:rPr>
              <a:t>، وبيان أهميتها من </a:t>
            </a:r>
            <a:r>
              <a:rPr lang="ar-SA" sz="2000" dirty="0" err="1">
                <a:solidFill>
                  <a:schemeClr val="tx1"/>
                </a:solidFill>
              </a:rPr>
              <a:t>جهة </a:t>
            </a:r>
            <a:r>
              <a:rPr lang="ar-SA" sz="2000" dirty="0">
                <a:solidFill>
                  <a:schemeClr val="tx1"/>
                </a:solidFill>
              </a:rPr>
              <a:t>، والى المركز القانوني للمدقق الخارجي من جهة اخرى.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15691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31">
            <a:extLst>
              <a:ext uri="{FF2B5EF4-FFF2-40B4-BE49-F238E27FC236}">
                <a16:creationId xmlns:a16="http://schemas.microsoft.com/office/drawing/2014/main" id="{244FE4A7-0193-45A9-9608-E750E3F0C6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8191536"/>
              </p:ext>
            </p:extLst>
          </p:nvPr>
        </p:nvGraphicFramePr>
        <p:xfrm>
          <a:off x="2690948" y="1162594"/>
          <a:ext cx="7132321" cy="5078805"/>
        </p:xfrm>
        <a:graphic>
          <a:graphicData uri="http://schemas.openxmlformats.org/drawingml/2006/table">
            <a:tbl>
              <a:tblPr rtl="1"/>
              <a:tblGrid>
                <a:gridCol w="3564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7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5181"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ar-SA" altLang="ar-SA" sz="3600" dirty="0">
                          <a:solidFill>
                            <a:schemeClr val="tx1"/>
                          </a:solidFill>
                          <a:effectLst/>
                        </a:rPr>
                        <a:t>النتائج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8791">
                <a:tc>
                  <a:txBody>
                    <a:bodyPr/>
                    <a:lstStyle/>
                    <a:p>
                      <a:pPr marL="0" marR="0" lvl="0" indent="0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altLang="ar-SA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1/ </a:t>
                      </a:r>
                      <a:r>
                        <a:rPr lang="ar-SA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بالرغم من أهمية </a:t>
                      </a:r>
                      <a:r>
                        <a:rPr lang="ar-SA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حوكمة</a:t>
                      </a:r>
                      <a:r>
                        <a:rPr lang="ar-SA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الشركات  بشكل عام، وعلى الشركات </a:t>
                      </a:r>
                      <a:r>
                        <a:rPr lang="ar-SA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المحدوده</a:t>
                      </a:r>
                      <a:r>
                        <a:rPr lang="ar-SA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بشكل خاص إلا أن الاتفاق على تحديد مصطلح </a:t>
                      </a:r>
                      <a:r>
                        <a:rPr lang="ar-SA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للحوكمة</a:t>
                      </a:r>
                      <a:r>
                        <a:rPr lang="ar-SA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مازال  محل خلاف سواء من  الجانب التشريعي أو الجانب الفقهي</a:t>
                      </a:r>
                      <a:endParaRPr kumimoji="0" lang="en-US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ar-SA" altLang="ar-SA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2/ </a:t>
                      </a:r>
                      <a:r>
                        <a:rPr lang="ar-SA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تبرز أهمية </a:t>
                      </a:r>
                      <a:r>
                        <a:rPr lang="ar-SA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حوكمة</a:t>
                      </a:r>
                      <a:r>
                        <a:rPr lang="ar-SA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الشركات من عدة جوانب، حيث أنها قائمة على مبدأ تكافؤ الفرص بين العاملين في الشركة ابتدأ من مجلس ادارة الشركة وصولاً إلى أقل مراتب العاملين فيها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8635">
                <a:tc>
                  <a:txBody>
                    <a:bodyPr/>
                    <a:lstStyle/>
                    <a:p>
                      <a:pPr marL="0" marR="0" lvl="0" indent="0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altLang="ar-SA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3/ </a:t>
                      </a:r>
                      <a:r>
                        <a:rPr lang="ar-SA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وضعنا عهدا وميثاقا قانونيا بين افراد العائلة </a:t>
                      </a:r>
                      <a:r>
                        <a:rPr lang="ar-SA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الواحدة </a:t>
                      </a:r>
                      <a:r>
                        <a:rPr lang="ar-SA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، بتهيئة افراد العائلة لبناء شركة تساهم في الروية المستقبلية للملكة العربية السعودية.</a:t>
                      </a:r>
                      <a:endParaRPr kumimoji="0" lang="en-US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 rtl="1"/>
                      <a:r>
                        <a:rPr kumimoji="0" lang="ar-SA" altLang="ar-SA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4/ </a:t>
                      </a:r>
                      <a:r>
                        <a:rPr lang="ar-SA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فرضت القوانين محل الدراسة ومنها  قانون الشركات السعودي عقوبات قاسية على الشركات التي تخالف أحكام </a:t>
                      </a:r>
                      <a:r>
                        <a:rPr lang="ar-SA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القانون .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3713">
                <a:tc>
                  <a:txBody>
                    <a:bodyPr/>
                    <a:lstStyle/>
                    <a:p>
                      <a:pPr lvl="0" algn="just" rtl="1"/>
                      <a:r>
                        <a:rPr kumimoji="0" lang="ar-SA" altLang="ar-SA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5/</a:t>
                      </a:r>
                      <a:r>
                        <a:rPr lang="ar-SA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تعتبر </a:t>
                      </a:r>
                      <a:r>
                        <a:rPr lang="ar-SA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حوكمة</a:t>
                      </a:r>
                      <a:r>
                        <a:rPr lang="ar-SA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الشركات المخرج الوحيد وأقوى الحلول فعالية للخروج بضمان حقوق الشركاء والمستثمرين والغير من أصحاب الحقوق والدائنين.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 rtl="1"/>
                      <a:r>
                        <a:rPr kumimoji="0" lang="ar-SA" altLang="ar-SA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6/ </a:t>
                      </a:r>
                      <a:r>
                        <a:rPr lang="ar-SA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منح المشرع السعودي الشركاء الحق في ممارسة الدور الرقابي على أعمال إدارة الشركة والعمل الاداري في الشركة العائلية .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2" name="مجموعة 4">
            <a:extLst>
              <a:ext uri="{FF2B5EF4-FFF2-40B4-BE49-F238E27FC236}">
                <a16:creationId xmlns:a16="http://schemas.microsoft.com/office/drawing/2014/main" id="{489F2E73-B87A-4CF8-B089-70E9CC8F1D5C}"/>
              </a:ext>
            </a:extLst>
          </p:cNvPr>
          <p:cNvGrpSpPr/>
          <p:nvPr/>
        </p:nvGrpSpPr>
        <p:grpSpPr>
          <a:xfrm>
            <a:off x="2704011" y="267338"/>
            <a:ext cx="7114561" cy="922786"/>
            <a:chOff x="-2921843" y="1003098"/>
            <a:chExt cx="18213979" cy="901202"/>
          </a:xfrm>
        </p:grpSpPr>
        <p:sp>
          <p:nvSpPr>
            <p:cNvPr id="13" name="مستطيل: زوايا مستديرة 5">
              <a:extLst>
                <a:ext uri="{FF2B5EF4-FFF2-40B4-BE49-F238E27FC236}">
                  <a16:creationId xmlns:a16="http://schemas.microsoft.com/office/drawing/2014/main" id="{B2C24946-0371-4252-ABD9-31360DBCBC46}"/>
                </a:ext>
              </a:extLst>
            </p:cNvPr>
            <p:cNvSpPr/>
            <p:nvPr/>
          </p:nvSpPr>
          <p:spPr>
            <a:xfrm>
              <a:off x="-2921843" y="1003098"/>
              <a:ext cx="18213979" cy="792163"/>
            </a:xfrm>
            <a:prstGeom prst="roundRect">
              <a:avLst/>
            </a:prstGeom>
            <a:solidFill>
              <a:srgbClr val="FF00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عنوان 1">
              <a:extLst>
                <a:ext uri="{FF2B5EF4-FFF2-40B4-BE49-F238E27FC236}">
                  <a16:creationId xmlns:a16="http://schemas.microsoft.com/office/drawing/2014/main" id="{14E2C436-EF4D-4A37-B4C8-382F426A9480}"/>
                </a:ext>
              </a:extLst>
            </p:cNvPr>
            <p:cNvSpPr txBox="1">
              <a:spLocks/>
            </p:cNvSpPr>
            <p:nvPr/>
          </p:nvSpPr>
          <p:spPr>
            <a:xfrm>
              <a:off x="-1866706" y="1112137"/>
              <a:ext cx="16741367" cy="792163"/>
            </a:xfrm>
            <a:prstGeom prst="rect">
              <a:avLst/>
            </a:prstGeom>
          </p:spPr>
          <p:txBody>
            <a:bodyPr/>
            <a:lstStyle>
              <a:lvl1pPr algn="ctr" defTabSz="914400" rtl="1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j-ea"/>
                  <a:cs typeface="Times New Roman" panose="02020603050405020304" pitchFamily="18" charset="0"/>
                </a:rPr>
                <a:t>النتائج والتوصيات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0433110"/>
      </p:ext>
    </p:extLst>
  </p:cSld>
  <p:clrMapOvr>
    <a:masterClrMapping/>
  </p:clrMapOvr>
  <p:transition spd="slow">
    <p:push dir="r"/>
  </p:transition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Color 12 Dark">
      <a:dk1>
        <a:srgbClr val="FFFFFF"/>
      </a:dk1>
      <a:lt1>
        <a:srgbClr val="000000"/>
      </a:lt1>
      <a:dk2>
        <a:srgbClr val="464646"/>
      </a:dk2>
      <a:lt2>
        <a:srgbClr val="FFFFFF"/>
      </a:lt2>
      <a:accent1>
        <a:srgbClr val="F68616"/>
      </a:accent1>
      <a:accent2>
        <a:srgbClr val="FEC037"/>
      </a:accent2>
      <a:accent3>
        <a:srgbClr val="75B3B2"/>
      </a:accent3>
      <a:accent4>
        <a:srgbClr val="5EA9CA"/>
      </a:accent4>
      <a:accent5>
        <a:srgbClr val="D062A3"/>
      </a:accent5>
      <a:accent6>
        <a:srgbClr val="EE5058"/>
      </a:accent6>
      <a:hlink>
        <a:srgbClr val="A05024"/>
      </a:hlink>
      <a:folHlink>
        <a:srgbClr val="FEC037"/>
      </a:folHlink>
    </a:clrScheme>
    <a:fontScheme name="Custom 3">
      <a:majorFont>
        <a:latin typeface="Raleway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Color 12 Dark">
      <a:dk1>
        <a:srgbClr val="FFFFFF"/>
      </a:dk1>
      <a:lt1>
        <a:srgbClr val="000000"/>
      </a:lt1>
      <a:dk2>
        <a:srgbClr val="464646"/>
      </a:dk2>
      <a:lt2>
        <a:srgbClr val="FFFFFF"/>
      </a:lt2>
      <a:accent1>
        <a:srgbClr val="F68616"/>
      </a:accent1>
      <a:accent2>
        <a:srgbClr val="FEC037"/>
      </a:accent2>
      <a:accent3>
        <a:srgbClr val="75B3B2"/>
      </a:accent3>
      <a:accent4>
        <a:srgbClr val="5EA9CA"/>
      </a:accent4>
      <a:accent5>
        <a:srgbClr val="D062A3"/>
      </a:accent5>
      <a:accent6>
        <a:srgbClr val="EE5058"/>
      </a:accent6>
      <a:hlink>
        <a:srgbClr val="A05024"/>
      </a:hlink>
      <a:folHlink>
        <a:srgbClr val="FEC037"/>
      </a:folHlink>
    </a:clrScheme>
    <a:fontScheme name="Custom 3">
      <a:majorFont>
        <a:latin typeface="Raleway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2516</TotalTime>
  <Words>1007</Words>
  <Application>Microsoft Macintosh PowerPoint</Application>
  <PresentationFormat>Widescreen</PresentationFormat>
  <Paragraphs>75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8" baseType="lpstr">
      <vt:lpstr>Arial</vt:lpstr>
      <vt:lpstr>Bebas</vt:lpstr>
      <vt:lpstr>Calibri</vt:lpstr>
      <vt:lpstr>Calibri Light</vt:lpstr>
      <vt:lpstr>Helvetica Neue W23 for SKY</vt:lpstr>
      <vt:lpstr>Helvetica Neue W23 for SKY Reg</vt:lpstr>
      <vt:lpstr>Open Sans Light</vt:lpstr>
      <vt:lpstr>Raleway</vt:lpstr>
      <vt:lpstr>Sakkal Majalla</vt:lpstr>
      <vt:lpstr>Simplified Arabic</vt:lpstr>
      <vt:lpstr>Tahoma</vt:lpstr>
      <vt:lpstr>Times New Roman</vt:lpstr>
      <vt:lpstr>Traditional Arabic</vt:lpstr>
      <vt:lpstr>Wingdings</vt:lpstr>
      <vt:lpstr>نسق Office</vt:lpstr>
      <vt:lpstr>4_Office Theme</vt:lpstr>
      <vt:lpstr>3_Office Theme</vt:lpstr>
      <vt:lpstr>PowerPoint Presentation</vt:lpstr>
      <vt:lpstr>توطئة: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Hanan Samander</dc:creator>
  <cp:lastModifiedBy>Moaaz Homaid</cp:lastModifiedBy>
  <cp:revision>310</cp:revision>
  <dcterms:created xsi:type="dcterms:W3CDTF">2018-11-05T23:20:52Z</dcterms:created>
  <dcterms:modified xsi:type="dcterms:W3CDTF">2021-03-02T15:38:27Z</dcterms:modified>
</cp:coreProperties>
</file>